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74" r:id="rId4"/>
    <p:sldId id="275" r:id="rId5"/>
    <p:sldId id="273" r:id="rId6"/>
    <p:sldId id="278" r:id="rId7"/>
    <p:sldId id="276" r:id="rId8"/>
    <p:sldId id="277" r:id="rId9"/>
    <p:sldId id="27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0F04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6" autoAdjust="0"/>
    <p:restoredTop sz="94660"/>
  </p:normalViewPr>
  <p:slideViewPr>
    <p:cSldViewPr snapToGrid="0">
      <p:cViewPr varScale="1">
        <p:scale>
          <a:sx n="87" d="100"/>
          <a:sy n="87" d="100"/>
        </p:scale>
        <p:origin x="75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io Insuasti" userId="9fd0a0fdeb179e28" providerId="LiveId" clId="{73424BA7-ECFA-4423-A7F0-3B6833967FAC}"/>
    <pc:docChg chg="undo custSel addSld delSld modSld sldOrd">
      <pc:chgData name="Sergio Insuasti" userId="9fd0a0fdeb179e28" providerId="LiveId" clId="{73424BA7-ECFA-4423-A7F0-3B6833967FAC}" dt="2019-01-13T06:36:46.455" v="5897" actId="14100"/>
      <pc:docMkLst>
        <pc:docMk/>
      </pc:docMkLst>
      <pc:sldChg chg="addSp delSp modSp">
        <pc:chgData name="Sergio Insuasti" userId="9fd0a0fdeb179e28" providerId="LiveId" clId="{73424BA7-ECFA-4423-A7F0-3B6833967FAC}" dt="2019-01-13T05:18:27.023" v="4698" actId="1076"/>
        <pc:sldMkLst>
          <pc:docMk/>
          <pc:sldMk cId="3843827266" sldId="256"/>
        </pc:sldMkLst>
        <pc:spChg chg="mod">
          <ac:chgData name="Sergio Insuasti" userId="9fd0a0fdeb179e28" providerId="LiveId" clId="{73424BA7-ECFA-4423-A7F0-3B6833967FAC}" dt="2019-01-13T02:49:47.002" v="3905" actId="122"/>
          <ac:spMkLst>
            <pc:docMk/>
            <pc:sldMk cId="3843827266" sldId="256"/>
            <ac:spMk id="2" creationId="{F5EE40AB-F1CB-44D6-B859-CD0502CA4D87}"/>
          </ac:spMkLst>
        </pc:spChg>
        <pc:spChg chg="mod">
          <ac:chgData name="Sergio Insuasti" userId="9fd0a0fdeb179e28" providerId="LiveId" clId="{73424BA7-ECFA-4423-A7F0-3B6833967FAC}" dt="2019-01-13T02:50:10.507" v="3907" actId="1076"/>
          <ac:spMkLst>
            <pc:docMk/>
            <pc:sldMk cId="3843827266" sldId="256"/>
            <ac:spMk id="3" creationId="{B02AE3B4-4D34-4CAD-B316-F631C23DEA11}"/>
          </ac:spMkLst>
        </pc:spChg>
        <pc:spChg chg="mod">
          <ac:chgData name="Sergio Insuasti" userId="9fd0a0fdeb179e28" providerId="LiveId" clId="{73424BA7-ECFA-4423-A7F0-3B6833967FAC}" dt="2019-01-13T05:18:19.775" v="4696" actId="20577"/>
          <ac:spMkLst>
            <pc:docMk/>
            <pc:sldMk cId="3843827266" sldId="256"/>
            <ac:spMk id="4" creationId="{1510DAFB-E63A-445D-953E-936D14893388}"/>
          </ac:spMkLst>
        </pc:spChg>
        <pc:spChg chg="add mod">
          <ac:chgData name="Sergio Insuasti" userId="9fd0a0fdeb179e28" providerId="LiveId" clId="{73424BA7-ECFA-4423-A7F0-3B6833967FAC}" dt="2019-01-12T03:10:51.356" v="654" actId="1076"/>
          <ac:spMkLst>
            <pc:docMk/>
            <pc:sldMk cId="3843827266" sldId="256"/>
            <ac:spMk id="9" creationId="{C2388005-6FD9-4487-8445-AD6456B2C0A2}"/>
          </ac:spMkLst>
        </pc:spChg>
        <pc:picChg chg="add del mod">
          <ac:chgData name="Sergio Insuasti" userId="9fd0a0fdeb179e28" providerId="LiveId" clId="{73424BA7-ECFA-4423-A7F0-3B6833967FAC}" dt="2019-01-12T03:03:41.362" v="622" actId="478"/>
          <ac:picMkLst>
            <pc:docMk/>
            <pc:sldMk cId="3843827266" sldId="256"/>
            <ac:picMk id="6" creationId="{62CD99F9-82A5-46F7-8A32-FE1893E1A77F}"/>
          </ac:picMkLst>
        </pc:picChg>
        <pc:picChg chg="add mod ord">
          <ac:chgData name="Sergio Insuasti" userId="9fd0a0fdeb179e28" providerId="LiveId" clId="{73424BA7-ECFA-4423-A7F0-3B6833967FAC}" dt="2019-01-13T02:48:42.502" v="3900" actId="1076"/>
          <ac:picMkLst>
            <pc:docMk/>
            <pc:sldMk cId="3843827266" sldId="256"/>
            <ac:picMk id="7" creationId="{6900FACD-DC9A-4885-8E29-F19B69F56B4B}"/>
          </ac:picMkLst>
        </pc:picChg>
        <pc:picChg chg="add mod">
          <ac:chgData name="Sergio Insuasti" userId="9fd0a0fdeb179e28" providerId="LiveId" clId="{73424BA7-ECFA-4423-A7F0-3B6833967FAC}" dt="2019-01-13T05:18:23.778" v="4697" actId="1076"/>
          <ac:picMkLst>
            <pc:docMk/>
            <pc:sldMk cId="3843827266" sldId="256"/>
            <ac:picMk id="8" creationId="{C24B95FC-70DF-468E-B6A9-8F2B442D07A9}"/>
          </ac:picMkLst>
        </pc:picChg>
        <pc:picChg chg="add mod">
          <ac:chgData name="Sergio Insuasti" userId="9fd0a0fdeb179e28" providerId="LiveId" clId="{73424BA7-ECFA-4423-A7F0-3B6833967FAC}" dt="2019-01-13T05:18:27.023" v="4698" actId="1076"/>
          <ac:picMkLst>
            <pc:docMk/>
            <pc:sldMk cId="3843827266" sldId="256"/>
            <ac:picMk id="10" creationId="{F1924A54-9CD4-48C6-A95A-60413FACD8E4}"/>
          </ac:picMkLst>
        </pc:picChg>
      </pc:sldChg>
      <pc:sldChg chg="addSp delSp modSp add">
        <pc:chgData name="Sergio Insuasti" userId="9fd0a0fdeb179e28" providerId="LiveId" clId="{73424BA7-ECFA-4423-A7F0-3B6833967FAC}" dt="2019-01-13T04:20:37.925" v="4377" actId="20577"/>
        <pc:sldMkLst>
          <pc:docMk/>
          <pc:sldMk cId="1393266589" sldId="257"/>
        </pc:sldMkLst>
        <pc:spChg chg="del">
          <ac:chgData name="Sergio Insuasti" userId="9fd0a0fdeb179e28" providerId="LiveId" clId="{73424BA7-ECFA-4423-A7F0-3B6833967FAC}" dt="2019-01-11T04:02:39.860" v="41" actId="478"/>
          <ac:spMkLst>
            <pc:docMk/>
            <pc:sldMk cId="1393266589" sldId="257"/>
            <ac:spMk id="2" creationId="{8BE6AC73-1A0C-43B2-8C38-F24048BB1F3F}"/>
          </ac:spMkLst>
        </pc:spChg>
        <pc:spChg chg="del">
          <ac:chgData name="Sergio Insuasti" userId="9fd0a0fdeb179e28" providerId="LiveId" clId="{73424BA7-ECFA-4423-A7F0-3B6833967FAC}" dt="2019-01-11T04:02:37.286" v="40" actId="478"/>
          <ac:spMkLst>
            <pc:docMk/>
            <pc:sldMk cId="1393266589" sldId="257"/>
            <ac:spMk id="3" creationId="{8ABC5E5C-CA33-4CFB-9537-B309C14C8DFD}"/>
          </ac:spMkLst>
        </pc:spChg>
        <pc:spChg chg="add mod">
          <ac:chgData name="Sergio Insuasti" userId="9fd0a0fdeb179e28" providerId="LiveId" clId="{73424BA7-ECFA-4423-A7F0-3B6833967FAC}" dt="2019-01-13T04:20:37.925" v="4377" actId="20577"/>
          <ac:spMkLst>
            <pc:docMk/>
            <pc:sldMk cId="1393266589" sldId="257"/>
            <ac:spMk id="4" creationId="{0E838F47-341C-4C4B-974D-81A35F5C5EE6}"/>
          </ac:spMkLst>
        </pc:spChg>
        <pc:picChg chg="add del">
          <ac:chgData name="Sergio Insuasti" userId="9fd0a0fdeb179e28" providerId="LiveId" clId="{73424BA7-ECFA-4423-A7F0-3B6833967FAC}" dt="2019-01-12T01:18:36.010" v="368"/>
          <ac:picMkLst>
            <pc:docMk/>
            <pc:sldMk cId="1393266589" sldId="257"/>
            <ac:picMk id="2" creationId="{3A416D1F-606B-4A97-8A36-4EEA700F5468}"/>
          </ac:picMkLst>
        </pc:picChg>
      </pc:sldChg>
      <pc:sldChg chg="addSp delSp modSp add del">
        <pc:chgData name="Sergio Insuasti" userId="9fd0a0fdeb179e28" providerId="LiveId" clId="{73424BA7-ECFA-4423-A7F0-3B6833967FAC}" dt="2019-01-13T04:19:37.706" v="4359" actId="2696"/>
        <pc:sldMkLst>
          <pc:docMk/>
          <pc:sldMk cId="3725956270" sldId="258"/>
        </pc:sldMkLst>
        <pc:spChg chg="del">
          <ac:chgData name="Sergio Insuasti" userId="9fd0a0fdeb179e28" providerId="LiveId" clId="{73424BA7-ECFA-4423-A7F0-3B6833967FAC}" dt="2019-01-11T04:16:27.182" v="48" actId="478"/>
          <ac:spMkLst>
            <pc:docMk/>
            <pc:sldMk cId="3725956270" sldId="258"/>
            <ac:spMk id="2" creationId="{D9128A9F-5A17-42CF-94F6-44BB40BBC9F1}"/>
          </ac:spMkLst>
        </pc:spChg>
        <pc:spChg chg="del">
          <ac:chgData name="Sergio Insuasti" userId="9fd0a0fdeb179e28" providerId="LiveId" clId="{73424BA7-ECFA-4423-A7F0-3B6833967FAC}" dt="2019-01-11T04:16:25.276" v="47" actId="478"/>
          <ac:spMkLst>
            <pc:docMk/>
            <pc:sldMk cId="3725956270" sldId="258"/>
            <ac:spMk id="3" creationId="{A2EA95D5-9481-470F-8694-EF6A58468279}"/>
          </ac:spMkLst>
        </pc:spChg>
        <pc:picChg chg="add mod">
          <ac:chgData name="Sergio Insuasti" userId="9fd0a0fdeb179e28" providerId="LiveId" clId="{73424BA7-ECFA-4423-A7F0-3B6833967FAC}" dt="2019-01-11T04:16:39.475" v="51" actId="1076"/>
          <ac:picMkLst>
            <pc:docMk/>
            <pc:sldMk cId="3725956270" sldId="258"/>
            <ac:picMk id="4" creationId="{96A2CCAE-C65B-4E8C-8EE4-A9D9D032588E}"/>
          </ac:picMkLst>
        </pc:picChg>
      </pc:sldChg>
      <pc:sldChg chg="addSp delSp modSp add del">
        <pc:chgData name="Sergio Insuasti" userId="9fd0a0fdeb179e28" providerId="LiveId" clId="{73424BA7-ECFA-4423-A7F0-3B6833967FAC}" dt="2019-01-13T04:19:45.582" v="4360" actId="2696"/>
        <pc:sldMkLst>
          <pc:docMk/>
          <pc:sldMk cId="2434841647" sldId="259"/>
        </pc:sldMkLst>
        <pc:spChg chg="del">
          <ac:chgData name="Sergio Insuasti" userId="9fd0a0fdeb179e28" providerId="LiveId" clId="{73424BA7-ECFA-4423-A7F0-3B6833967FAC}" dt="2019-01-11T06:22:00.310" v="60" actId="478"/>
          <ac:spMkLst>
            <pc:docMk/>
            <pc:sldMk cId="2434841647" sldId="259"/>
            <ac:spMk id="2" creationId="{BB7DCDA7-25DF-4F91-BB19-690BA78E82C2}"/>
          </ac:spMkLst>
        </pc:spChg>
        <pc:spChg chg="del mod">
          <ac:chgData name="Sergio Insuasti" userId="9fd0a0fdeb179e28" providerId="LiveId" clId="{73424BA7-ECFA-4423-A7F0-3B6833967FAC}" dt="2019-01-11T06:21:56.528" v="59" actId="478"/>
          <ac:spMkLst>
            <pc:docMk/>
            <pc:sldMk cId="2434841647" sldId="259"/>
            <ac:spMk id="3" creationId="{4689D987-143D-4B54-AE80-73CDEA6968D7}"/>
          </ac:spMkLst>
        </pc:spChg>
        <pc:spChg chg="add mod">
          <ac:chgData name="Sergio Insuasti" userId="9fd0a0fdeb179e28" providerId="LiveId" clId="{73424BA7-ECFA-4423-A7F0-3B6833967FAC}" dt="2019-01-11T06:22:54.298" v="68" actId="20577"/>
          <ac:spMkLst>
            <pc:docMk/>
            <pc:sldMk cId="2434841647" sldId="259"/>
            <ac:spMk id="4" creationId="{CE0CC044-ACB3-4CCA-8C5B-FC14059975BC}"/>
          </ac:spMkLst>
        </pc:spChg>
      </pc:sldChg>
      <pc:sldChg chg="addSp delSp modSp add del">
        <pc:chgData name="Sergio Insuasti" userId="9fd0a0fdeb179e28" providerId="LiveId" clId="{73424BA7-ECFA-4423-A7F0-3B6833967FAC}" dt="2019-01-13T04:19:46.236" v="4362" actId="2696"/>
        <pc:sldMkLst>
          <pc:docMk/>
          <pc:sldMk cId="3696342338" sldId="260"/>
        </pc:sldMkLst>
        <pc:spChg chg="del">
          <ac:chgData name="Sergio Insuasti" userId="9fd0a0fdeb179e28" providerId="LiveId" clId="{73424BA7-ECFA-4423-A7F0-3B6833967FAC}" dt="2019-01-11T06:24:09.289" v="75" actId="478"/>
          <ac:spMkLst>
            <pc:docMk/>
            <pc:sldMk cId="3696342338" sldId="260"/>
            <ac:spMk id="2" creationId="{EBB59DA4-90D3-431B-BD45-FA20B5EFE878}"/>
          </ac:spMkLst>
        </pc:spChg>
        <pc:spChg chg="del">
          <ac:chgData name="Sergio Insuasti" userId="9fd0a0fdeb179e28" providerId="LiveId" clId="{73424BA7-ECFA-4423-A7F0-3B6833967FAC}" dt="2019-01-11T06:24:14.105" v="76" actId="478"/>
          <ac:spMkLst>
            <pc:docMk/>
            <pc:sldMk cId="3696342338" sldId="260"/>
            <ac:spMk id="3" creationId="{199065C7-9856-4385-B26C-97931758C06D}"/>
          </ac:spMkLst>
        </pc:spChg>
        <pc:spChg chg="add mod">
          <ac:chgData name="Sergio Insuasti" userId="9fd0a0fdeb179e28" providerId="LiveId" clId="{73424BA7-ECFA-4423-A7F0-3B6833967FAC}" dt="2019-01-11T06:24:31.554" v="84" actId="20577"/>
          <ac:spMkLst>
            <pc:docMk/>
            <pc:sldMk cId="3696342338" sldId="260"/>
            <ac:spMk id="4" creationId="{8AE1718A-3EEF-406E-B5A3-632AD507DFCC}"/>
          </ac:spMkLst>
        </pc:spChg>
      </pc:sldChg>
      <pc:sldChg chg="addSp delSp modSp add del">
        <pc:chgData name="Sergio Insuasti" userId="9fd0a0fdeb179e28" providerId="LiveId" clId="{73424BA7-ECFA-4423-A7F0-3B6833967FAC}" dt="2019-01-13T04:19:45.972" v="4361" actId="2696"/>
        <pc:sldMkLst>
          <pc:docMk/>
          <pc:sldMk cId="2711796768" sldId="261"/>
        </pc:sldMkLst>
        <pc:spChg chg="del">
          <ac:chgData name="Sergio Insuasti" userId="9fd0a0fdeb179e28" providerId="LiveId" clId="{73424BA7-ECFA-4423-A7F0-3B6833967FAC}" dt="2019-01-11T06:23:23.408" v="70" actId="478"/>
          <ac:spMkLst>
            <pc:docMk/>
            <pc:sldMk cId="2711796768" sldId="261"/>
            <ac:spMk id="2" creationId="{EBB59DA4-90D3-431B-BD45-FA20B5EFE878}"/>
          </ac:spMkLst>
        </pc:spChg>
        <pc:spChg chg="del">
          <ac:chgData name="Sergio Insuasti" userId="9fd0a0fdeb179e28" providerId="LiveId" clId="{73424BA7-ECFA-4423-A7F0-3B6833967FAC}" dt="2019-01-11T06:23:20.185" v="69" actId="478"/>
          <ac:spMkLst>
            <pc:docMk/>
            <pc:sldMk cId="2711796768" sldId="261"/>
            <ac:spMk id="3" creationId="{199065C7-9856-4385-B26C-97931758C06D}"/>
          </ac:spMkLst>
        </pc:spChg>
        <pc:spChg chg="add mod">
          <ac:chgData name="Sergio Insuasti" userId="9fd0a0fdeb179e28" providerId="LiveId" clId="{73424BA7-ECFA-4423-A7F0-3B6833967FAC}" dt="2019-01-11T06:23:33.481" v="74" actId="20577"/>
          <ac:spMkLst>
            <pc:docMk/>
            <pc:sldMk cId="2711796768" sldId="261"/>
            <ac:spMk id="4" creationId="{17A1C8EB-2683-42DC-9C8D-5B81D52E8D42}"/>
          </ac:spMkLst>
        </pc:spChg>
      </pc:sldChg>
      <pc:sldChg chg="addSp delSp modSp add del">
        <pc:chgData name="Sergio Insuasti" userId="9fd0a0fdeb179e28" providerId="LiveId" clId="{73424BA7-ECFA-4423-A7F0-3B6833967FAC}" dt="2019-01-13T04:19:46.488" v="4363" actId="2696"/>
        <pc:sldMkLst>
          <pc:docMk/>
          <pc:sldMk cId="3387542879" sldId="262"/>
        </pc:sldMkLst>
        <pc:spChg chg="del">
          <ac:chgData name="Sergio Insuasti" userId="9fd0a0fdeb179e28" providerId="LiveId" clId="{73424BA7-ECFA-4423-A7F0-3B6833967FAC}" dt="2019-01-11T06:25:00.884" v="87" actId="478"/>
          <ac:spMkLst>
            <pc:docMk/>
            <pc:sldMk cId="3387542879" sldId="262"/>
            <ac:spMk id="2" creationId="{34B5FE39-DCAE-4B04-8F7A-89D1E819A7DA}"/>
          </ac:spMkLst>
        </pc:spChg>
        <pc:spChg chg="del">
          <ac:chgData name="Sergio Insuasti" userId="9fd0a0fdeb179e28" providerId="LiveId" clId="{73424BA7-ECFA-4423-A7F0-3B6833967FAC}" dt="2019-01-11T06:24:55.204" v="86" actId="478"/>
          <ac:spMkLst>
            <pc:docMk/>
            <pc:sldMk cId="3387542879" sldId="262"/>
            <ac:spMk id="3" creationId="{E1E71E7E-E0AC-4528-9215-8D0F81799A2B}"/>
          </ac:spMkLst>
        </pc:spChg>
        <pc:spChg chg="add mod">
          <ac:chgData name="Sergio Insuasti" userId="9fd0a0fdeb179e28" providerId="LiveId" clId="{73424BA7-ECFA-4423-A7F0-3B6833967FAC}" dt="2019-01-11T06:25:31.443" v="100" actId="14100"/>
          <ac:spMkLst>
            <pc:docMk/>
            <pc:sldMk cId="3387542879" sldId="262"/>
            <ac:spMk id="4" creationId="{D052E679-05CC-411F-959D-2B194694037E}"/>
          </ac:spMkLst>
        </pc:spChg>
      </pc:sldChg>
      <pc:sldChg chg="addSp delSp modSp add del">
        <pc:chgData name="Sergio Insuasti" userId="9fd0a0fdeb179e28" providerId="LiveId" clId="{73424BA7-ECFA-4423-A7F0-3B6833967FAC}" dt="2019-01-13T04:19:46.710" v="4364" actId="2696"/>
        <pc:sldMkLst>
          <pc:docMk/>
          <pc:sldMk cId="3676610345" sldId="263"/>
        </pc:sldMkLst>
        <pc:spChg chg="del">
          <ac:chgData name="Sergio Insuasti" userId="9fd0a0fdeb179e28" providerId="LiveId" clId="{73424BA7-ECFA-4423-A7F0-3B6833967FAC}" dt="2019-01-11T06:25:59.257" v="103" actId="478"/>
          <ac:spMkLst>
            <pc:docMk/>
            <pc:sldMk cId="3676610345" sldId="263"/>
            <ac:spMk id="2" creationId="{F5FB71D0-FE91-4A14-965D-B5EBBEF4F00A}"/>
          </ac:spMkLst>
        </pc:spChg>
        <pc:spChg chg="del">
          <ac:chgData name="Sergio Insuasti" userId="9fd0a0fdeb179e28" providerId="LiveId" clId="{73424BA7-ECFA-4423-A7F0-3B6833967FAC}" dt="2019-01-11T06:25:56.244" v="102" actId="478"/>
          <ac:spMkLst>
            <pc:docMk/>
            <pc:sldMk cId="3676610345" sldId="263"/>
            <ac:spMk id="3" creationId="{830190A9-087C-4380-95E9-5E809D7BC313}"/>
          </ac:spMkLst>
        </pc:spChg>
        <pc:spChg chg="add mod">
          <ac:chgData name="Sergio Insuasti" userId="9fd0a0fdeb179e28" providerId="LiveId" clId="{73424BA7-ECFA-4423-A7F0-3B6833967FAC}" dt="2019-01-11T06:26:19.096" v="109" actId="20577"/>
          <ac:spMkLst>
            <pc:docMk/>
            <pc:sldMk cId="3676610345" sldId="263"/>
            <ac:spMk id="4" creationId="{770CCCD6-7E6D-49E0-9316-BDB265B38F60}"/>
          </ac:spMkLst>
        </pc:spChg>
      </pc:sldChg>
      <pc:sldChg chg="addSp delSp modSp add del">
        <pc:chgData name="Sergio Insuasti" userId="9fd0a0fdeb179e28" providerId="LiveId" clId="{73424BA7-ECFA-4423-A7F0-3B6833967FAC}" dt="2019-01-13T04:19:46.953" v="4365" actId="2696"/>
        <pc:sldMkLst>
          <pc:docMk/>
          <pc:sldMk cId="2608333432" sldId="264"/>
        </pc:sldMkLst>
        <pc:spChg chg="del">
          <ac:chgData name="Sergio Insuasti" userId="9fd0a0fdeb179e28" providerId="LiveId" clId="{73424BA7-ECFA-4423-A7F0-3B6833967FAC}" dt="2019-01-11T06:26:57.440" v="112" actId="478"/>
          <ac:spMkLst>
            <pc:docMk/>
            <pc:sldMk cId="2608333432" sldId="264"/>
            <ac:spMk id="2" creationId="{F89C4B7B-9CF2-44A0-B426-2D762AA1B445}"/>
          </ac:spMkLst>
        </pc:spChg>
        <pc:spChg chg="del">
          <ac:chgData name="Sergio Insuasti" userId="9fd0a0fdeb179e28" providerId="LiveId" clId="{73424BA7-ECFA-4423-A7F0-3B6833967FAC}" dt="2019-01-11T06:26:54.810" v="111" actId="478"/>
          <ac:spMkLst>
            <pc:docMk/>
            <pc:sldMk cId="2608333432" sldId="264"/>
            <ac:spMk id="3" creationId="{63E96975-933E-41EB-9890-EFF136436A73}"/>
          </ac:spMkLst>
        </pc:spChg>
        <pc:spChg chg="add mod">
          <ac:chgData name="Sergio Insuasti" userId="9fd0a0fdeb179e28" providerId="LiveId" clId="{73424BA7-ECFA-4423-A7F0-3B6833967FAC}" dt="2019-01-11T06:27:06.653" v="116" actId="20577"/>
          <ac:spMkLst>
            <pc:docMk/>
            <pc:sldMk cId="2608333432" sldId="264"/>
            <ac:spMk id="4" creationId="{8A32D096-4D43-4166-A02F-46298D0A6323}"/>
          </ac:spMkLst>
        </pc:spChg>
      </pc:sldChg>
      <pc:sldChg chg="addSp delSp modSp add del">
        <pc:chgData name="Sergio Insuasti" userId="9fd0a0fdeb179e28" providerId="LiveId" clId="{73424BA7-ECFA-4423-A7F0-3B6833967FAC}" dt="2019-01-13T04:19:47.172" v="4366" actId="2696"/>
        <pc:sldMkLst>
          <pc:docMk/>
          <pc:sldMk cId="950791990" sldId="265"/>
        </pc:sldMkLst>
        <pc:spChg chg="del">
          <ac:chgData name="Sergio Insuasti" userId="9fd0a0fdeb179e28" providerId="LiveId" clId="{73424BA7-ECFA-4423-A7F0-3B6833967FAC}" dt="2019-01-11T06:27:50.096" v="119" actId="478"/>
          <ac:spMkLst>
            <pc:docMk/>
            <pc:sldMk cId="950791990" sldId="265"/>
            <ac:spMk id="2" creationId="{4701351C-05F1-4812-AD7C-B42DA1809625}"/>
          </ac:spMkLst>
        </pc:spChg>
        <pc:spChg chg="del">
          <ac:chgData name="Sergio Insuasti" userId="9fd0a0fdeb179e28" providerId="LiveId" clId="{73424BA7-ECFA-4423-A7F0-3B6833967FAC}" dt="2019-01-11T06:27:48.492" v="118" actId="478"/>
          <ac:spMkLst>
            <pc:docMk/>
            <pc:sldMk cId="950791990" sldId="265"/>
            <ac:spMk id="3" creationId="{7A0D467A-6D63-461A-9A68-78ECFF36031F}"/>
          </ac:spMkLst>
        </pc:spChg>
        <pc:spChg chg="add mod">
          <ac:chgData name="Sergio Insuasti" userId="9fd0a0fdeb179e28" providerId="LiveId" clId="{73424BA7-ECFA-4423-A7F0-3B6833967FAC}" dt="2019-01-11T06:28:00.657" v="124" actId="14100"/>
          <ac:spMkLst>
            <pc:docMk/>
            <pc:sldMk cId="950791990" sldId="265"/>
            <ac:spMk id="4" creationId="{37FB9BC9-DBD9-4C3F-9C95-71D155D5DCE6}"/>
          </ac:spMkLst>
        </pc:spChg>
      </pc:sldChg>
      <pc:sldChg chg="addSp delSp add del">
        <pc:chgData name="Sergio Insuasti" userId="9fd0a0fdeb179e28" providerId="LiveId" clId="{73424BA7-ECFA-4423-A7F0-3B6833967FAC}" dt="2019-01-13T04:19:47.409" v="4367" actId="2696"/>
        <pc:sldMkLst>
          <pc:docMk/>
          <pc:sldMk cId="3828350258" sldId="266"/>
        </pc:sldMkLst>
        <pc:spChg chg="del">
          <ac:chgData name="Sergio Insuasti" userId="9fd0a0fdeb179e28" providerId="LiveId" clId="{73424BA7-ECFA-4423-A7F0-3B6833967FAC}" dt="2019-01-11T06:28:25.443" v="127" actId="478"/>
          <ac:spMkLst>
            <pc:docMk/>
            <pc:sldMk cId="3828350258" sldId="266"/>
            <ac:spMk id="2" creationId="{4F937B7B-E3CE-48FF-840A-8EE622794057}"/>
          </ac:spMkLst>
        </pc:spChg>
        <pc:spChg chg="del">
          <ac:chgData name="Sergio Insuasti" userId="9fd0a0fdeb179e28" providerId="LiveId" clId="{73424BA7-ECFA-4423-A7F0-3B6833967FAC}" dt="2019-01-11T06:28:21.878" v="126" actId="478"/>
          <ac:spMkLst>
            <pc:docMk/>
            <pc:sldMk cId="3828350258" sldId="266"/>
            <ac:spMk id="3" creationId="{096AB8AA-555A-4CD8-9C82-4325548AB214}"/>
          </ac:spMkLst>
        </pc:spChg>
        <pc:spChg chg="add">
          <ac:chgData name="Sergio Insuasti" userId="9fd0a0fdeb179e28" providerId="LiveId" clId="{73424BA7-ECFA-4423-A7F0-3B6833967FAC}" dt="2019-01-11T06:28:27.061" v="128"/>
          <ac:spMkLst>
            <pc:docMk/>
            <pc:sldMk cId="3828350258" sldId="266"/>
            <ac:spMk id="4" creationId="{76F6E8BE-AB25-48CB-B464-6538C1898747}"/>
          </ac:spMkLst>
        </pc:spChg>
      </pc:sldChg>
      <pc:sldChg chg="addSp delSp modSp add del">
        <pc:chgData name="Sergio Insuasti" userId="9fd0a0fdeb179e28" providerId="LiveId" clId="{73424BA7-ECFA-4423-A7F0-3B6833967FAC}" dt="2019-01-13T04:19:48.497" v="4368" actId="2696"/>
        <pc:sldMkLst>
          <pc:docMk/>
          <pc:sldMk cId="84677387" sldId="267"/>
        </pc:sldMkLst>
        <pc:spChg chg="del">
          <ac:chgData name="Sergio Insuasti" userId="9fd0a0fdeb179e28" providerId="LiveId" clId="{73424BA7-ECFA-4423-A7F0-3B6833967FAC}" dt="2019-01-11T06:28:54.347" v="131" actId="478"/>
          <ac:spMkLst>
            <pc:docMk/>
            <pc:sldMk cId="84677387" sldId="267"/>
            <ac:spMk id="2" creationId="{E3CCB3BE-9F6C-4DA4-8611-52AA0ACEBC52}"/>
          </ac:spMkLst>
        </pc:spChg>
        <pc:spChg chg="del">
          <ac:chgData name="Sergio Insuasti" userId="9fd0a0fdeb179e28" providerId="LiveId" clId="{73424BA7-ECFA-4423-A7F0-3B6833967FAC}" dt="2019-01-11T06:28:49.482" v="130" actId="478"/>
          <ac:spMkLst>
            <pc:docMk/>
            <pc:sldMk cId="84677387" sldId="267"/>
            <ac:spMk id="3" creationId="{EA3FBEBE-63D2-47AA-B0A5-38156227C8A5}"/>
          </ac:spMkLst>
        </pc:spChg>
        <pc:spChg chg="add mod">
          <ac:chgData name="Sergio Insuasti" userId="9fd0a0fdeb179e28" providerId="LiveId" clId="{73424BA7-ECFA-4423-A7F0-3B6833967FAC}" dt="2019-01-11T06:29:18.489" v="142" actId="20577"/>
          <ac:spMkLst>
            <pc:docMk/>
            <pc:sldMk cId="84677387" sldId="267"/>
            <ac:spMk id="4" creationId="{24A25797-2870-4D83-ADF8-E4EB6C9CA1D3}"/>
          </ac:spMkLst>
        </pc:spChg>
      </pc:sldChg>
      <pc:sldChg chg="addSp delSp add del">
        <pc:chgData name="Sergio Insuasti" userId="9fd0a0fdeb179e28" providerId="LiveId" clId="{73424BA7-ECFA-4423-A7F0-3B6833967FAC}" dt="2019-01-13T04:20:00.508" v="4375" actId="2696"/>
        <pc:sldMkLst>
          <pc:docMk/>
          <pc:sldMk cId="3730077610" sldId="268"/>
        </pc:sldMkLst>
        <pc:spChg chg="del">
          <ac:chgData name="Sergio Insuasti" userId="9fd0a0fdeb179e28" providerId="LiveId" clId="{73424BA7-ECFA-4423-A7F0-3B6833967FAC}" dt="2019-01-11T06:29:44.219" v="145" actId="478"/>
          <ac:spMkLst>
            <pc:docMk/>
            <pc:sldMk cId="3730077610" sldId="268"/>
            <ac:spMk id="2" creationId="{4B70194B-225D-490C-BF22-22FC9467CF27}"/>
          </ac:spMkLst>
        </pc:spChg>
        <pc:spChg chg="del">
          <ac:chgData name="Sergio Insuasti" userId="9fd0a0fdeb179e28" providerId="LiveId" clId="{73424BA7-ECFA-4423-A7F0-3B6833967FAC}" dt="2019-01-11T06:29:42.635" v="144" actId="478"/>
          <ac:spMkLst>
            <pc:docMk/>
            <pc:sldMk cId="3730077610" sldId="268"/>
            <ac:spMk id="3" creationId="{8BAA1200-7916-4CFE-A314-4C6FC60DA5FA}"/>
          </ac:spMkLst>
        </pc:spChg>
        <pc:spChg chg="add">
          <ac:chgData name="Sergio Insuasti" userId="9fd0a0fdeb179e28" providerId="LiveId" clId="{73424BA7-ECFA-4423-A7F0-3B6833967FAC}" dt="2019-01-11T06:29:45.844" v="146"/>
          <ac:spMkLst>
            <pc:docMk/>
            <pc:sldMk cId="3730077610" sldId="268"/>
            <ac:spMk id="4" creationId="{982C7DB3-0D15-4C66-B050-64F541108735}"/>
          </ac:spMkLst>
        </pc:spChg>
      </pc:sldChg>
      <pc:sldChg chg="addSp delSp modSp add del">
        <pc:chgData name="Sergio Insuasti" userId="9fd0a0fdeb179e28" providerId="LiveId" clId="{73424BA7-ECFA-4423-A7F0-3B6833967FAC}" dt="2019-01-12T03:11:09.129" v="655" actId="2696"/>
        <pc:sldMkLst>
          <pc:docMk/>
          <pc:sldMk cId="317611787" sldId="269"/>
        </pc:sldMkLst>
        <pc:spChg chg="del">
          <ac:chgData name="Sergio Insuasti" userId="9fd0a0fdeb179e28" providerId="LiveId" clId="{73424BA7-ECFA-4423-A7F0-3B6833967FAC}" dt="2019-01-12T02:44:41.087" v="458" actId="478"/>
          <ac:spMkLst>
            <pc:docMk/>
            <pc:sldMk cId="317611787" sldId="269"/>
            <ac:spMk id="2" creationId="{1770BBD8-B5F7-4C91-912C-B0BD397F3631}"/>
          </ac:spMkLst>
        </pc:spChg>
        <pc:spChg chg="del">
          <ac:chgData name="Sergio Insuasti" userId="9fd0a0fdeb179e28" providerId="LiveId" clId="{73424BA7-ECFA-4423-A7F0-3B6833967FAC}" dt="2019-01-12T02:44:46.321" v="459" actId="478"/>
          <ac:spMkLst>
            <pc:docMk/>
            <pc:sldMk cId="317611787" sldId="269"/>
            <ac:spMk id="3" creationId="{BDDA1486-53AE-4663-8588-5676F21BF5C1}"/>
          </ac:spMkLst>
        </pc:spChg>
        <pc:spChg chg="add mod">
          <ac:chgData name="Sergio Insuasti" userId="9fd0a0fdeb179e28" providerId="LiveId" clId="{73424BA7-ECFA-4423-A7F0-3B6833967FAC}" dt="2019-01-12T02:59:23.724" v="618" actId="20577"/>
          <ac:spMkLst>
            <pc:docMk/>
            <pc:sldMk cId="317611787" sldId="269"/>
            <ac:spMk id="4" creationId="{D3954485-B53F-4A68-B7E1-270543C70D1B}"/>
          </ac:spMkLst>
        </pc:spChg>
        <pc:spChg chg="add mod">
          <ac:chgData name="Sergio Insuasti" userId="9fd0a0fdeb179e28" providerId="LiveId" clId="{73424BA7-ECFA-4423-A7F0-3B6833967FAC}" dt="2019-01-12T02:55:12.559" v="601" actId="1076"/>
          <ac:spMkLst>
            <pc:docMk/>
            <pc:sldMk cId="317611787" sldId="269"/>
            <ac:spMk id="6" creationId="{2CAC36F9-8260-487B-8325-14B7E9107E72}"/>
          </ac:spMkLst>
        </pc:spChg>
        <pc:picChg chg="add del mod">
          <ac:chgData name="Sergio Insuasti" userId="9fd0a0fdeb179e28" providerId="LiveId" clId="{73424BA7-ECFA-4423-A7F0-3B6833967FAC}" dt="2019-01-12T02:55:55.998" v="607" actId="478"/>
          <ac:picMkLst>
            <pc:docMk/>
            <pc:sldMk cId="317611787" sldId="269"/>
            <ac:picMk id="5" creationId="{8C9FD611-E8DD-4434-AE87-25BFD3AC8BD4}"/>
          </ac:picMkLst>
        </pc:picChg>
        <pc:picChg chg="add mod">
          <ac:chgData name="Sergio Insuasti" userId="9fd0a0fdeb179e28" providerId="LiveId" clId="{73424BA7-ECFA-4423-A7F0-3B6833967FAC}" dt="2019-01-12T02:56:08.064" v="609" actId="1076"/>
          <ac:picMkLst>
            <pc:docMk/>
            <pc:sldMk cId="317611787" sldId="269"/>
            <ac:picMk id="7" creationId="{AA139317-1126-4E17-B91C-80E010575294}"/>
          </ac:picMkLst>
        </pc:picChg>
        <pc:picChg chg="add mod">
          <ac:chgData name="Sergio Insuasti" userId="9fd0a0fdeb179e28" providerId="LiveId" clId="{73424BA7-ECFA-4423-A7F0-3B6833967FAC}" dt="2019-01-12T02:57:00.735" v="612" actId="1076"/>
          <ac:picMkLst>
            <pc:docMk/>
            <pc:sldMk cId="317611787" sldId="269"/>
            <ac:picMk id="8" creationId="{2FAEAF7F-C10A-4E4E-ACEA-D9C80183DAAA}"/>
          </ac:picMkLst>
        </pc:picChg>
      </pc:sldChg>
      <pc:sldChg chg="addSp delSp modSp add del">
        <pc:chgData name="Sergio Insuasti" userId="9fd0a0fdeb179e28" providerId="LiveId" clId="{73424BA7-ECFA-4423-A7F0-3B6833967FAC}" dt="2019-01-13T02:58:47.748" v="4009" actId="2696"/>
        <pc:sldMkLst>
          <pc:docMk/>
          <pc:sldMk cId="1321630115" sldId="269"/>
        </pc:sldMkLst>
        <pc:spChg chg="del">
          <ac:chgData name="Sergio Insuasti" userId="9fd0a0fdeb179e28" providerId="LiveId" clId="{73424BA7-ECFA-4423-A7F0-3B6833967FAC}" dt="2019-01-12T03:54:49.366" v="657" actId="478"/>
          <ac:spMkLst>
            <pc:docMk/>
            <pc:sldMk cId="1321630115" sldId="269"/>
            <ac:spMk id="2" creationId="{10FBF064-CD87-4490-BDA5-B99703B0099B}"/>
          </ac:spMkLst>
        </pc:spChg>
        <pc:spChg chg="del">
          <ac:chgData name="Sergio Insuasti" userId="9fd0a0fdeb179e28" providerId="LiveId" clId="{73424BA7-ECFA-4423-A7F0-3B6833967FAC}" dt="2019-01-12T03:54:52.918" v="658" actId="478"/>
          <ac:spMkLst>
            <pc:docMk/>
            <pc:sldMk cId="1321630115" sldId="269"/>
            <ac:spMk id="3" creationId="{AB8428E7-979E-4B6E-9EDE-B223CC77ABCE}"/>
          </ac:spMkLst>
        </pc:spChg>
        <pc:spChg chg="add mod">
          <ac:chgData name="Sergio Insuasti" userId="9fd0a0fdeb179e28" providerId="LiveId" clId="{73424BA7-ECFA-4423-A7F0-3B6833967FAC}" dt="2019-01-12T22:22:37.329" v="2298" actId="20577"/>
          <ac:spMkLst>
            <pc:docMk/>
            <pc:sldMk cId="1321630115" sldId="269"/>
            <ac:spMk id="4" creationId="{D20B0803-EE2E-4463-B460-01A1EF9E5B13}"/>
          </ac:spMkLst>
        </pc:spChg>
        <pc:spChg chg="add mod">
          <ac:chgData name="Sergio Insuasti" userId="9fd0a0fdeb179e28" providerId="LiveId" clId="{73424BA7-ECFA-4423-A7F0-3B6833967FAC}" dt="2019-01-12T04:00:39.120" v="686" actId="14100"/>
          <ac:spMkLst>
            <pc:docMk/>
            <pc:sldMk cId="1321630115" sldId="269"/>
            <ac:spMk id="5" creationId="{67C2D902-92C7-4FC7-B4EA-A9BEBC508CD2}"/>
          </ac:spMkLst>
        </pc:spChg>
        <pc:spChg chg="add mod">
          <ac:chgData name="Sergio Insuasti" userId="9fd0a0fdeb179e28" providerId="LiveId" clId="{73424BA7-ECFA-4423-A7F0-3B6833967FAC}" dt="2019-01-12T06:25:22.453" v="2049" actId="20577"/>
          <ac:spMkLst>
            <pc:docMk/>
            <pc:sldMk cId="1321630115" sldId="269"/>
            <ac:spMk id="7" creationId="{161B18F1-15D2-4E59-B6E2-91ECB6CBB83D}"/>
          </ac:spMkLst>
        </pc:spChg>
        <pc:picChg chg="add del mod">
          <ac:chgData name="Sergio Insuasti" userId="9fd0a0fdeb179e28" providerId="LiveId" clId="{73424BA7-ECFA-4423-A7F0-3B6833967FAC}" dt="2019-01-12T06:24:44.280" v="2042" actId="478"/>
          <ac:picMkLst>
            <pc:docMk/>
            <pc:sldMk cId="1321630115" sldId="269"/>
            <ac:picMk id="6" creationId="{FEADAE1D-02E7-4E92-990A-DE3D2C4B64C5}"/>
          </ac:picMkLst>
        </pc:picChg>
      </pc:sldChg>
      <pc:sldChg chg="addSp delSp modSp add del">
        <pc:chgData name="Sergio Insuasti" userId="9fd0a0fdeb179e28" providerId="LiveId" clId="{73424BA7-ECFA-4423-A7F0-3B6833967FAC}" dt="2019-01-13T04:19:36.271" v="4357" actId="2696"/>
        <pc:sldMkLst>
          <pc:docMk/>
          <pc:sldMk cId="671060736" sldId="270"/>
        </pc:sldMkLst>
        <pc:spChg chg="del">
          <ac:chgData name="Sergio Insuasti" userId="9fd0a0fdeb179e28" providerId="LiveId" clId="{73424BA7-ECFA-4423-A7F0-3B6833967FAC}" dt="2019-01-12T06:36:27.241" v="2182" actId="478"/>
          <ac:spMkLst>
            <pc:docMk/>
            <pc:sldMk cId="671060736" sldId="270"/>
            <ac:spMk id="2" creationId="{1CBF9CBF-0078-459B-B7F1-1295D41EC432}"/>
          </ac:spMkLst>
        </pc:spChg>
        <pc:spChg chg="del">
          <ac:chgData name="Sergio Insuasti" userId="9fd0a0fdeb179e28" providerId="LiveId" clId="{73424BA7-ECFA-4423-A7F0-3B6833967FAC}" dt="2019-01-12T06:36:19.875" v="2181" actId="478"/>
          <ac:spMkLst>
            <pc:docMk/>
            <pc:sldMk cId="671060736" sldId="270"/>
            <ac:spMk id="3" creationId="{9AF46285-E58A-45F3-BE1E-915EDED50471}"/>
          </ac:spMkLst>
        </pc:spChg>
        <pc:spChg chg="add del mod">
          <ac:chgData name="Sergio Insuasti" userId="9fd0a0fdeb179e28" providerId="LiveId" clId="{73424BA7-ECFA-4423-A7F0-3B6833967FAC}" dt="2019-01-13T04:00:31.141" v="4323" actId="478"/>
          <ac:spMkLst>
            <pc:docMk/>
            <pc:sldMk cId="671060736" sldId="270"/>
            <ac:spMk id="4" creationId="{07FE3926-9717-4F60-B658-239FDC8FE567}"/>
          </ac:spMkLst>
        </pc:spChg>
      </pc:sldChg>
      <pc:sldChg chg="add del">
        <pc:chgData name="Sergio Insuasti" userId="9fd0a0fdeb179e28" providerId="LiveId" clId="{73424BA7-ECFA-4423-A7F0-3B6833967FAC}" dt="2019-01-13T04:19:36.918" v="4358" actId="2696"/>
        <pc:sldMkLst>
          <pc:docMk/>
          <pc:sldMk cId="3235447599" sldId="271"/>
        </pc:sldMkLst>
      </pc:sldChg>
      <pc:sldChg chg="addSp delSp modSp add del ord">
        <pc:chgData name="Sergio Insuasti" userId="9fd0a0fdeb179e28" providerId="LiveId" clId="{73424BA7-ECFA-4423-A7F0-3B6833967FAC}" dt="2019-01-13T03:50:25.887" v="4245" actId="2696"/>
        <pc:sldMkLst>
          <pc:docMk/>
          <pc:sldMk cId="1348088659" sldId="272"/>
        </pc:sldMkLst>
        <pc:spChg chg="del">
          <ac:chgData name="Sergio Insuasti" userId="9fd0a0fdeb179e28" providerId="LiveId" clId="{73424BA7-ECFA-4423-A7F0-3B6833967FAC}" dt="2019-01-12T06:43:48.436" v="2213" actId="478"/>
          <ac:spMkLst>
            <pc:docMk/>
            <pc:sldMk cId="1348088659" sldId="272"/>
            <ac:spMk id="2" creationId="{12FA3666-BD7F-4136-B1E0-C2F269C60DAD}"/>
          </ac:spMkLst>
        </pc:spChg>
        <pc:spChg chg="del">
          <ac:chgData name="Sergio Insuasti" userId="9fd0a0fdeb179e28" providerId="LiveId" clId="{73424BA7-ECFA-4423-A7F0-3B6833967FAC}" dt="2019-01-12T06:43:46.707" v="2212" actId="478"/>
          <ac:spMkLst>
            <pc:docMk/>
            <pc:sldMk cId="1348088659" sldId="272"/>
            <ac:spMk id="3" creationId="{496B8C17-FD27-4A9C-B27D-2D33D0269282}"/>
          </ac:spMkLst>
        </pc:spChg>
        <pc:spChg chg="add del mod">
          <ac:chgData name="Sergio Insuasti" userId="9fd0a0fdeb179e28" providerId="LiveId" clId="{73424BA7-ECFA-4423-A7F0-3B6833967FAC}" dt="2019-01-12T23:16:27.337" v="3748" actId="478"/>
          <ac:spMkLst>
            <pc:docMk/>
            <pc:sldMk cId="1348088659" sldId="272"/>
            <ac:spMk id="4" creationId="{4CCBB0AB-6003-42BC-A9FA-33F9093DC951}"/>
          </ac:spMkLst>
        </pc:spChg>
        <pc:spChg chg="add mod">
          <ac:chgData name="Sergio Insuasti" userId="9fd0a0fdeb179e28" providerId="LiveId" clId="{73424BA7-ECFA-4423-A7F0-3B6833967FAC}" dt="2019-01-13T03:50:13.005" v="4244" actId="1076"/>
          <ac:spMkLst>
            <pc:docMk/>
            <pc:sldMk cId="1348088659" sldId="272"/>
            <ac:spMk id="5" creationId="{E13141B5-590F-4C53-A560-30374B7524A3}"/>
          </ac:spMkLst>
        </pc:spChg>
      </pc:sldChg>
      <pc:sldChg chg="addSp delSp modSp add del">
        <pc:chgData name="Sergio Insuasti" userId="9fd0a0fdeb179e28" providerId="LiveId" clId="{73424BA7-ECFA-4423-A7F0-3B6833967FAC}" dt="2019-01-13T04:19:54.217" v="4373" actId="2696"/>
        <pc:sldMkLst>
          <pc:docMk/>
          <pc:sldMk cId="4075244010" sldId="273"/>
        </pc:sldMkLst>
        <pc:spChg chg="del">
          <ac:chgData name="Sergio Insuasti" userId="9fd0a0fdeb179e28" providerId="LiveId" clId="{73424BA7-ECFA-4423-A7F0-3B6833967FAC}" dt="2019-01-12T23:22:14.927" v="3801" actId="478"/>
          <ac:spMkLst>
            <pc:docMk/>
            <pc:sldMk cId="4075244010" sldId="273"/>
            <ac:spMk id="2" creationId="{80A97B8A-3968-48A6-966C-BB86569D4BC0}"/>
          </ac:spMkLst>
        </pc:spChg>
        <pc:spChg chg="del">
          <ac:chgData name="Sergio Insuasti" userId="9fd0a0fdeb179e28" providerId="LiveId" clId="{73424BA7-ECFA-4423-A7F0-3B6833967FAC}" dt="2019-01-12T23:22:10.882" v="3800" actId="478"/>
          <ac:spMkLst>
            <pc:docMk/>
            <pc:sldMk cId="4075244010" sldId="273"/>
            <ac:spMk id="3" creationId="{9C0FE790-12C5-4461-B6F3-BB803728F5B6}"/>
          </ac:spMkLst>
        </pc:spChg>
        <pc:spChg chg="add mod">
          <ac:chgData name="Sergio Insuasti" userId="9fd0a0fdeb179e28" providerId="LiveId" clId="{73424BA7-ECFA-4423-A7F0-3B6833967FAC}" dt="2019-01-13T03:52:47.876" v="4255" actId="20577"/>
          <ac:spMkLst>
            <pc:docMk/>
            <pc:sldMk cId="4075244010" sldId="273"/>
            <ac:spMk id="13" creationId="{3539305F-B6E1-4E92-94C3-119A470A63D5}"/>
          </ac:spMkLst>
        </pc:spChg>
        <pc:spChg chg="add mod">
          <ac:chgData name="Sergio Insuasti" userId="9fd0a0fdeb179e28" providerId="LiveId" clId="{73424BA7-ECFA-4423-A7F0-3B6833967FAC}" dt="2019-01-13T03:53:13.088" v="4274" actId="20577"/>
          <ac:spMkLst>
            <pc:docMk/>
            <pc:sldMk cId="4075244010" sldId="273"/>
            <ac:spMk id="14" creationId="{630CEBDC-E2A6-468E-BB5A-505F7018DB52}"/>
          </ac:spMkLst>
        </pc:spChg>
        <pc:spChg chg="add mod">
          <ac:chgData name="Sergio Insuasti" userId="9fd0a0fdeb179e28" providerId="LiveId" clId="{73424BA7-ECFA-4423-A7F0-3B6833967FAC}" dt="2019-01-13T03:53:36.421" v="4285" actId="20577"/>
          <ac:spMkLst>
            <pc:docMk/>
            <pc:sldMk cId="4075244010" sldId="273"/>
            <ac:spMk id="15" creationId="{7460B995-C910-47D5-8593-6B233D0D346F}"/>
          </ac:spMkLst>
        </pc:spChg>
        <pc:spChg chg="add mod">
          <ac:chgData name="Sergio Insuasti" userId="9fd0a0fdeb179e28" providerId="LiveId" clId="{73424BA7-ECFA-4423-A7F0-3B6833967FAC}" dt="2019-01-13T03:53:55.840" v="4297" actId="20577"/>
          <ac:spMkLst>
            <pc:docMk/>
            <pc:sldMk cId="4075244010" sldId="273"/>
            <ac:spMk id="16" creationId="{FAE10CAF-04B1-4C62-8AD5-391C1242099F}"/>
          </ac:spMkLst>
        </pc:spChg>
        <pc:spChg chg="add mod">
          <ac:chgData name="Sergio Insuasti" userId="9fd0a0fdeb179e28" providerId="LiveId" clId="{73424BA7-ECFA-4423-A7F0-3B6833967FAC}" dt="2019-01-13T03:54:29.668" v="4321" actId="20577"/>
          <ac:spMkLst>
            <pc:docMk/>
            <pc:sldMk cId="4075244010" sldId="273"/>
            <ac:spMk id="17" creationId="{34DE0C8A-D234-4DAE-ABAF-57C318060911}"/>
          </ac:spMkLst>
        </pc:spChg>
        <pc:picChg chg="add del mod">
          <ac:chgData name="Sergio Insuasti" userId="9fd0a0fdeb179e28" providerId="LiveId" clId="{73424BA7-ECFA-4423-A7F0-3B6833967FAC}" dt="2019-01-12T23:22:33.345" v="3805" actId="478"/>
          <ac:picMkLst>
            <pc:docMk/>
            <pc:sldMk cId="4075244010" sldId="273"/>
            <ac:picMk id="4" creationId="{8A27E081-2C2A-4F48-9BC4-16AC4FFDB521}"/>
          </ac:picMkLst>
        </pc:picChg>
        <pc:picChg chg="add mod">
          <ac:chgData name="Sergio Insuasti" userId="9fd0a0fdeb179e28" providerId="LiveId" clId="{73424BA7-ECFA-4423-A7F0-3B6833967FAC}" dt="2019-01-13T03:47:57.105" v="4184" actId="1076"/>
          <ac:picMkLst>
            <pc:docMk/>
            <pc:sldMk cId="4075244010" sldId="273"/>
            <ac:picMk id="5" creationId="{9178900B-709C-4A46-86A4-2CBF23ED8A91}"/>
          </ac:picMkLst>
        </pc:picChg>
        <pc:picChg chg="add del mod">
          <ac:chgData name="Sergio Insuasti" userId="9fd0a0fdeb179e28" providerId="LiveId" clId="{73424BA7-ECFA-4423-A7F0-3B6833967FAC}" dt="2019-01-12T23:32:46.951" v="3816" actId="478"/>
          <ac:picMkLst>
            <pc:docMk/>
            <pc:sldMk cId="4075244010" sldId="273"/>
            <ac:picMk id="6" creationId="{BE9568A4-B3C5-4CDD-9028-AD2CAC48399A}"/>
          </ac:picMkLst>
        </pc:picChg>
        <pc:picChg chg="add del mod">
          <ac:chgData name="Sergio Insuasti" userId="9fd0a0fdeb179e28" providerId="LiveId" clId="{73424BA7-ECFA-4423-A7F0-3B6833967FAC}" dt="2019-01-13T03:14:49.307" v="4129" actId="478"/>
          <ac:picMkLst>
            <pc:docMk/>
            <pc:sldMk cId="4075244010" sldId="273"/>
            <ac:picMk id="7" creationId="{B429731F-5801-460F-9A09-916B37216555}"/>
          </ac:picMkLst>
        </pc:picChg>
        <pc:picChg chg="add mod">
          <ac:chgData name="Sergio Insuasti" userId="9fd0a0fdeb179e28" providerId="LiveId" clId="{73424BA7-ECFA-4423-A7F0-3B6833967FAC}" dt="2019-01-13T03:49:02.605" v="4236" actId="1076"/>
          <ac:picMkLst>
            <pc:docMk/>
            <pc:sldMk cId="4075244010" sldId="273"/>
            <ac:picMk id="8" creationId="{360741D8-A778-4F38-99B9-94F7EA6B2479}"/>
          </ac:picMkLst>
        </pc:picChg>
        <pc:picChg chg="add del mod">
          <ac:chgData name="Sergio Insuasti" userId="9fd0a0fdeb179e28" providerId="LiveId" clId="{73424BA7-ECFA-4423-A7F0-3B6833967FAC}" dt="2019-01-13T03:26:53.764" v="4144" actId="478"/>
          <ac:picMkLst>
            <pc:docMk/>
            <pc:sldMk cId="4075244010" sldId="273"/>
            <ac:picMk id="9" creationId="{C473F869-255C-4E92-AD0C-FA6EDA2B1637}"/>
          </ac:picMkLst>
        </pc:picChg>
        <pc:picChg chg="add mod">
          <ac:chgData name="Sergio Insuasti" userId="9fd0a0fdeb179e28" providerId="LiveId" clId="{73424BA7-ECFA-4423-A7F0-3B6833967FAC}" dt="2019-01-13T03:49:02.605" v="4236" actId="1076"/>
          <ac:picMkLst>
            <pc:docMk/>
            <pc:sldMk cId="4075244010" sldId="273"/>
            <ac:picMk id="10" creationId="{83DED03C-5F7D-4762-B7D7-54C50FD646DE}"/>
          </ac:picMkLst>
        </pc:picChg>
        <pc:picChg chg="add mod">
          <ac:chgData name="Sergio Insuasti" userId="9fd0a0fdeb179e28" providerId="LiveId" clId="{73424BA7-ECFA-4423-A7F0-3B6833967FAC}" dt="2019-01-13T03:48:03.158" v="4185" actId="1076"/>
          <ac:picMkLst>
            <pc:docMk/>
            <pc:sldMk cId="4075244010" sldId="273"/>
            <ac:picMk id="11" creationId="{1B10143C-FE1E-476E-A3DF-1CB351C86A4C}"/>
          </ac:picMkLst>
        </pc:picChg>
        <pc:picChg chg="add mod">
          <ac:chgData name="Sergio Insuasti" userId="9fd0a0fdeb179e28" providerId="LiveId" clId="{73424BA7-ECFA-4423-A7F0-3B6833967FAC}" dt="2019-01-13T03:48:08.091" v="4186" actId="1076"/>
          <ac:picMkLst>
            <pc:docMk/>
            <pc:sldMk cId="4075244010" sldId="273"/>
            <ac:picMk id="12" creationId="{7CA90EDE-CB00-4879-82D7-560B4EE969B9}"/>
          </ac:picMkLst>
        </pc:picChg>
        <pc:picChg chg="add del">
          <ac:chgData name="Sergio Insuasti" userId="9fd0a0fdeb179e28" providerId="LiveId" clId="{73424BA7-ECFA-4423-A7F0-3B6833967FAC}" dt="2019-01-12T23:35:55.873" v="3822" actId="478"/>
          <ac:picMkLst>
            <pc:docMk/>
            <pc:sldMk cId="4075244010" sldId="273"/>
            <ac:picMk id="1026" creationId="{34E1B992-E9E9-4AC1-970F-C64B8AB69E1F}"/>
          </ac:picMkLst>
        </pc:picChg>
      </pc:sldChg>
      <pc:sldChg chg="addSp delSp modSp add ord">
        <pc:chgData name="Sergio Insuasti" userId="9fd0a0fdeb179e28" providerId="LiveId" clId="{73424BA7-ECFA-4423-A7F0-3B6833967FAC}" dt="2019-01-13T02:58:38.012" v="4008" actId="14100"/>
        <pc:sldMkLst>
          <pc:docMk/>
          <pc:sldMk cId="872091905" sldId="274"/>
        </pc:sldMkLst>
        <pc:spChg chg="del">
          <ac:chgData name="Sergio Insuasti" userId="9fd0a0fdeb179e28" providerId="LiveId" clId="{73424BA7-ECFA-4423-A7F0-3B6833967FAC}" dt="2019-01-12T23:40:14.363" v="3825" actId="478"/>
          <ac:spMkLst>
            <pc:docMk/>
            <pc:sldMk cId="872091905" sldId="274"/>
            <ac:spMk id="2" creationId="{48A3123E-2A85-4A0D-9B5B-132962E4247D}"/>
          </ac:spMkLst>
        </pc:spChg>
        <pc:spChg chg="del">
          <ac:chgData name="Sergio Insuasti" userId="9fd0a0fdeb179e28" providerId="LiveId" clId="{73424BA7-ECFA-4423-A7F0-3B6833967FAC}" dt="2019-01-12T23:40:09.883" v="3824"/>
          <ac:spMkLst>
            <pc:docMk/>
            <pc:sldMk cId="872091905" sldId="274"/>
            <ac:spMk id="3" creationId="{7020BB93-5687-4B8B-84E0-56E57A3944CB}"/>
          </ac:spMkLst>
        </pc:spChg>
        <pc:spChg chg="add del mod">
          <ac:chgData name="Sergio Insuasti" userId="9fd0a0fdeb179e28" providerId="LiveId" clId="{73424BA7-ECFA-4423-A7F0-3B6833967FAC}" dt="2019-01-13T02:31:33.753" v="3829" actId="478"/>
          <ac:spMkLst>
            <pc:docMk/>
            <pc:sldMk cId="872091905" sldId="274"/>
            <ac:spMk id="6" creationId="{0D125F9D-CE79-41C0-A0D2-260BEA23F8F1}"/>
          </ac:spMkLst>
        </pc:spChg>
        <pc:spChg chg="add mod">
          <ac:chgData name="Sergio Insuasti" userId="9fd0a0fdeb179e28" providerId="LiveId" clId="{73424BA7-ECFA-4423-A7F0-3B6833967FAC}" dt="2019-01-13T02:53:47.871" v="3977" actId="164"/>
          <ac:spMkLst>
            <pc:docMk/>
            <pc:sldMk cId="872091905" sldId="274"/>
            <ac:spMk id="8" creationId="{D845126B-2021-401F-9338-F9CE009C52D1}"/>
          </ac:spMkLst>
        </pc:spChg>
        <pc:spChg chg="add mod">
          <ac:chgData name="Sergio Insuasti" userId="9fd0a0fdeb179e28" providerId="LiveId" clId="{73424BA7-ECFA-4423-A7F0-3B6833967FAC}" dt="2019-01-13T02:53:27.088" v="3975" actId="164"/>
          <ac:spMkLst>
            <pc:docMk/>
            <pc:sldMk cId="872091905" sldId="274"/>
            <ac:spMk id="10" creationId="{AD09DDC0-3744-4AD5-831C-F71A5DA4A5BB}"/>
          </ac:spMkLst>
        </pc:spChg>
        <pc:grpChg chg="add mod">
          <ac:chgData name="Sergio Insuasti" userId="9fd0a0fdeb179e28" providerId="LiveId" clId="{73424BA7-ECFA-4423-A7F0-3B6833967FAC}" dt="2019-01-13T02:53:56.939" v="3979" actId="1076"/>
          <ac:grpSpMkLst>
            <pc:docMk/>
            <pc:sldMk cId="872091905" sldId="274"/>
            <ac:grpSpMk id="9" creationId="{63805B28-3B59-4652-B011-101711109D43}"/>
          </ac:grpSpMkLst>
        </pc:grpChg>
        <pc:grpChg chg="add mod">
          <ac:chgData name="Sergio Insuasti" userId="9fd0a0fdeb179e28" providerId="LiveId" clId="{73424BA7-ECFA-4423-A7F0-3B6833967FAC}" dt="2019-01-13T02:54:17.011" v="3981" actId="1076"/>
          <ac:grpSpMkLst>
            <pc:docMk/>
            <pc:sldMk cId="872091905" sldId="274"/>
            <ac:grpSpMk id="11" creationId="{2C832642-D961-4F93-89D4-1D6495ADDBD8}"/>
          </ac:grpSpMkLst>
        </pc:grpChg>
        <pc:picChg chg="add mod">
          <ac:chgData name="Sergio Insuasti" userId="9fd0a0fdeb179e28" providerId="LiveId" clId="{73424BA7-ECFA-4423-A7F0-3B6833967FAC}" dt="2019-01-13T02:53:47.871" v="3977" actId="164"/>
          <ac:picMkLst>
            <pc:docMk/>
            <pc:sldMk cId="872091905" sldId="274"/>
            <ac:picMk id="4" creationId="{7B72A83E-EBD1-444B-8BE4-775E7F18DCB5}"/>
          </ac:picMkLst>
        </pc:picChg>
        <pc:picChg chg="add mod ord">
          <ac:chgData name="Sergio Insuasti" userId="9fd0a0fdeb179e28" providerId="LiveId" clId="{73424BA7-ECFA-4423-A7F0-3B6833967FAC}" dt="2019-01-13T02:53:27.088" v="3975" actId="164"/>
          <ac:picMkLst>
            <pc:docMk/>
            <pc:sldMk cId="872091905" sldId="274"/>
            <ac:picMk id="7" creationId="{AA6275DA-DF77-4F6D-B235-EBE2449F15EE}"/>
          </ac:picMkLst>
        </pc:picChg>
        <pc:picChg chg="add mod">
          <ac:chgData name="Sergio Insuasti" userId="9fd0a0fdeb179e28" providerId="LiveId" clId="{73424BA7-ECFA-4423-A7F0-3B6833967FAC}" dt="2019-01-13T02:55:51.781" v="3987" actId="1076"/>
          <ac:picMkLst>
            <pc:docMk/>
            <pc:sldMk cId="872091905" sldId="274"/>
            <ac:picMk id="17" creationId="{EC9CD4C4-54C1-4073-9CBE-CB2998B26A27}"/>
          </ac:picMkLst>
        </pc:picChg>
        <pc:picChg chg="add mod">
          <ac:chgData name="Sergio Insuasti" userId="9fd0a0fdeb179e28" providerId="LiveId" clId="{73424BA7-ECFA-4423-A7F0-3B6833967FAC}" dt="2019-01-13T02:58:20.799" v="4005" actId="14100"/>
          <ac:picMkLst>
            <pc:docMk/>
            <pc:sldMk cId="872091905" sldId="274"/>
            <ac:picMk id="29" creationId="{BBB33C3F-B2AE-4B74-964C-8A3B99C86174}"/>
          </ac:picMkLst>
        </pc:picChg>
        <pc:picChg chg="add del mod">
          <ac:chgData name="Sergio Insuasti" userId="9fd0a0fdeb179e28" providerId="LiveId" clId="{73424BA7-ECFA-4423-A7F0-3B6833967FAC}" dt="2019-01-13T02:31:29.171" v="3828" actId="478"/>
          <ac:picMkLst>
            <pc:docMk/>
            <pc:sldMk cId="872091905" sldId="274"/>
            <ac:picMk id="2050" creationId="{6A6EFE4B-1515-4B6C-8A75-6A74287A0590}"/>
          </ac:picMkLst>
        </pc:picChg>
        <pc:cxnChg chg="add mod">
          <ac:chgData name="Sergio Insuasti" userId="9fd0a0fdeb179e28" providerId="LiveId" clId="{73424BA7-ECFA-4423-A7F0-3B6833967FAC}" dt="2019-01-13T02:55:09.515" v="3984" actId="14100"/>
          <ac:cxnSpMkLst>
            <pc:docMk/>
            <pc:sldMk cId="872091905" sldId="274"/>
            <ac:cxnSpMk id="13" creationId="{8345B650-E156-45EE-8B96-B375E7DBCF2F}"/>
          </ac:cxnSpMkLst>
        </pc:cxnChg>
        <pc:cxnChg chg="add mod">
          <ac:chgData name="Sergio Insuasti" userId="9fd0a0fdeb179e28" providerId="LiveId" clId="{73424BA7-ECFA-4423-A7F0-3B6833967FAC}" dt="2019-01-13T02:57:30.520" v="3998" actId="14100"/>
          <ac:cxnSpMkLst>
            <pc:docMk/>
            <pc:sldMk cId="872091905" sldId="274"/>
            <ac:cxnSpMk id="18" creationId="{D931C051-0320-481C-8C47-8E249B0A840D}"/>
          </ac:cxnSpMkLst>
        </pc:cxnChg>
        <pc:cxnChg chg="add mod">
          <ac:chgData name="Sergio Insuasti" userId="9fd0a0fdeb179e28" providerId="LiveId" clId="{73424BA7-ECFA-4423-A7F0-3B6833967FAC}" dt="2019-01-13T02:58:38.012" v="4008" actId="14100"/>
          <ac:cxnSpMkLst>
            <pc:docMk/>
            <pc:sldMk cId="872091905" sldId="274"/>
            <ac:cxnSpMk id="30" creationId="{00C5C2F6-71F1-4AC7-AAE0-25CEF50D6C6E}"/>
          </ac:cxnSpMkLst>
        </pc:cxnChg>
      </pc:sldChg>
      <pc:sldChg chg="addSp delSp modSp add del ord">
        <pc:chgData name="Sergio Insuasti" userId="9fd0a0fdeb179e28" providerId="LiveId" clId="{73424BA7-ECFA-4423-A7F0-3B6833967FAC}" dt="2019-01-13T04:23:27.212" v="4385" actId="20577"/>
        <pc:sldMkLst>
          <pc:docMk/>
          <pc:sldMk cId="1906801373" sldId="275"/>
        </pc:sldMkLst>
        <pc:spChg chg="del">
          <ac:chgData name="Sergio Insuasti" userId="9fd0a0fdeb179e28" providerId="LiveId" clId="{73424BA7-ECFA-4423-A7F0-3B6833967FAC}" dt="2019-01-13T03:01:27.586" v="4011" actId="478"/>
          <ac:spMkLst>
            <pc:docMk/>
            <pc:sldMk cId="1906801373" sldId="275"/>
            <ac:spMk id="2" creationId="{8732B78C-03A8-4C7F-9C39-3DAC3BF71596}"/>
          </ac:spMkLst>
        </pc:spChg>
        <pc:spChg chg="del">
          <ac:chgData name="Sergio Insuasti" userId="9fd0a0fdeb179e28" providerId="LiveId" clId="{73424BA7-ECFA-4423-A7F0-3B6833967FAC}" dt="2019-01-13T03:01:30.158" v="4012" actId="478"/>
          <ac:spMkLst>
            <pc:docMk/>
            <pc:sldMk cId="1906801373" sldId="275"/>
            <ac:spMk id="3" creationId="{87B65ECF-C2D2-4F4B-A0D6-431A933D0252}"/>
          </ac:spMkLst>
        </pc:spChg>
        <pc:spChg chg="add mod">
          <ac:chgData name="Sergio Insuasti" userId="9fd0a0fdeb179e28" providerId="LiveId" clId="{73424BA7-ECFA-4423-A7F0-3B6833967FAC}" dt="2019-01-13T04:23:27.212" v="4385" actId="20577"/>
          <ac:spMkLst>
            <pc:docMk/>
            <pc:sldMk cId="1906801373" sldId="275"/>
            <ac:spMk id="4" creationId="{1824635C-79FE-40A7-821A-F160FEF870D4}"/>
          </ac:spMkLst>
        </pc:spChg>
        <pc:picChg chg="add del">
          <ac:chgData name="Sergio Insuasti" userId="9fd0a0fdeb179e28" providerId="LiveId" clId="{73424BA7-ECFA-4423-A7F0-3B6833967FAC}" dt="2019-01-13T04:04:19.712" v="4325"/>
          <ac:picMkLst>
            <pc:docMk/>
            <pc:sldMk cId="1906801373" sldId="275"/>
            <ac:picMk id="5" creationId="{778A2196-E57A-45E0-834E-0FDBBC0F5E67}"/>
          </ac:picMkLst>
        </pc:picChg>
        <pc:picChg chg="add mod">
          <ac:chgData name="Sergio Insuasti" userId="9fd0a0fdeb179e28" providerId="LiveId" clId="{73424BA7-ECFA-4423-A7F0-3B6833967FAC}" dt="2019-01-13T04:10:48.064" v="4339" actId="14100"/>
          <ac:picMkLst>
            <pc:docMk/>
            <pc:sldMk cId="1906801373" sldId="275"/>
            <ac:picMk id="6" creationId="{3A2A9CA7-4AE0-4F38-A3A6-F7D8BC9BD363}"/>
          </ac:picMkLst>
        </pc:picChg>
        <pc:picChg chg="add mod ord">
          <ac:chgData name="Sergio Insuasti" userId="9fd0a0fdeb179e28" providerId="LiveId" clId="{73424BA7-ECFA-4423-A7F0-3B6833967FAC}" dt="2019-01-13T04:10:57.393" v="4341" actId="1076"/>
          <ac:picMkLst>
            <pc:docMk/>
            <pc:sldMk cId="1906801373" sldId="275"/>
            <ac:picMk id="7" creationId="{791DC742-E69F-47A3-841E-45F41680BC2B}"/>
          </ac:picMkLst>
        </pc:picChg>
        <pc:picChg chg="add mod">
          <ac:chgData name="Sergio Insuasti" userId="9fd0a0fdeb179e28" providerId="LiveId" clId="{73424BA7-ECFA-4423-A7F0-3B6833967FAC}" dt="2019-01-13T04:15:55.630" v="4349" actId="1076"/>
          <ac:picMkLst>
            <pc:docMk/>
            <pc:sldMk cId="1906801373" sldId="275"/>
            <ac:picMk id="8" creationId="{E2061157-4BF5-4552-B640-2F08B278DF5C}"/>
          </ac:picMkLst>
        </pc:picChg>
        <pc:picChg chg="add mod">
          <ac:chgData name="Sergio Insuasti" userId="9fd0a0fdeb179e28" providerId="LiveId" clId="{73424BA7-ECFA-4423-A7F0-3B6833967FAC}" dt="2019-01-13T04:18:38.165" v="4356" actId="14100"/>
          <ac:picMkLst>
            <pc:docMk/>
            <pc:sldMk cId="1906801373" sldId="275"/>
            <ac:picMk id="9" creationId="{C4859398-65FB-450F-8ED2-75DFB0075ABD}"/>
          </ac:picMkLst>
        </pc:picChg>
      </pc:sldChg>
      <pc:sldChg chg="addSp delSp modSp add">
        <pc:chgData name="Sergio Insuasti" userId="9fd0a0fdeb179e28" providerId="LiveId" clId="{73424BA7-ECFA-4423-A7F0-3B6833967FAC}" dt="2019-01-13T05:50:38.296" v="5366" actId="20577"/>
        <pc:sldMkLst>
          <pc:docMk/>
          <pc:sldMk cId="4181067636" sldId="276"/>
        </pc:sldMkLst>
        <pc:spChg chg="del">
          <ac:chgData name="Sergio Insuasti" userId="9fd0a0fdeb179e28" providerId="LiveId" clId="{73424BA7-ECFA-4423-A7F0-3B6833967FAC}" dt="2019-01-13T04:24:31.501" v="4388" actId="478"/>
          <ac:spMkLst>
            <pc:docMk/>
            <pc:sldMk cId="4181067636" sldId="276"/>
            <ac:spMk id="2" creationId="{E43AE051-19CE-4BA9-A956-24402E7BC328}"/>
          </ac:spMkLst>
        </pc:spChg>
        <pc:spChg chg="del">
          <ac:chgData name="Sergio Insuasti" userId="9fd0a0fdeb179e28" providerId="LiveId" clId="{73424BA7-ECFA-4423-A7F0-3B6833967FAC}" dt="2019-01-13T04:24:27.705" v="4387" actId="478"/>
          <ac:spMkLst>
            <pc:docMk/>
            <pc:sldMk cId="4181067636" sldId="276"/>
            <ac:spMk id="3" creationId="{A886D28A-FAD7-46AA-B622-FE5EF13E9CF8}"/>
          </ac:spMkLst>
        </pc:spChg>
        <pc:spChg chg="add mod">
          <ac:chgData name="Sergio Insuasti" userId="9fd0a0fdeb179e28" providerId="LiveId" clId="{73424BA7-ECFA-4423-A7F0-3B6833967FAC}" dt="2019-01-13T05:48:35.530" v="5355" actId="20577"/>
          <ac:spMkLst>
            <pc:docMk/>
            <pc:sldMk cId="4181067636" sldId="276"/>
            <ac:spMk id="4" creationId="{752546EB-3B37-4687-8B48-6DD759AEEC53}"/>
          </ac:spMkLst>
        </pc:spChg>
        <pc:spChg chg="add mod">
          <ac:chgData name="Sergio Insuasti" userId="9fd0a0fdeb179e28" providerId="LiveId" clId="{73424BA7-ECFA-4423-A7F0-3B6833967FAC}" dt="2019-01-13T05:50:38.296" v="5366" actId="20577"/>
          <ac:spMkLst>
            <pc:docMk/>
            <pc:sldMk cId="4181067636" sldId="276"/>
            <ac:spMk id="5" creationId="{20DEAAB0-6651-4213-BA6C-4112B48D3E97}"/>
          </ac:spMkLst>
        </pc:spChg>
      </pc:sldChg>
      <pc:sldChg chg="addSp delSp modSp add">
        <pc:chgData name="Sergio Insuasti" userId="9fd0a0fdeb179e28" providerId="LiveId" clId="{73424BA7-ECFA-4423-A7F0-3B6833967FAC}" dt="2019-01-13T06:04:23.929" v="5820" actId="20577"/>
        <pc:sldMkLst>
          <pc:docMk/>
          <pc:sldMk cId="1207673208" sldId="277"/>
        </pc:sldMkLst>
        <pc:spChg chg="del">
          <ac:chgData name="Sergio Insuasti" userId="9fd0a0fdeb179e28" providerId="LiveId" clId="{73424BA7-ECFA-4423-A7F0-3B6833967FAC}" dt="2019-01-13T05:49:00.876" v="5359" actId="478"/>
          <ac:spMkLst>
            <pc:docMk/>
            <pc:sldMk cId="1207673208" sldId="277"/>
            <ac:spMk id="2" creationId="{BD3CA55B-8233-4D21-AF1A-4261EE388F97}"/>
          </ac:spMkLst>
        </pc:spChg>
        <pc:spChg chg="del">
          <ac:chgData name="Sergio Insuasti" userId="9fd0a0fdeb179e28" providerId="LiveId" clId="{73424BA7-ECFA-4423-A7F0-3B6833967FAC}" dt="2019-01-13T05:48:58.593" v="5358" actId="478"/>
          <ac:spMkLst>
            <pc:docMk/>
            <pc:sldMk cId="1207673208" sldId="277"/>
            <ac:spMk id="3" creationId="{4600371B-8F7A-4DFB-830D-832E83D4C237}"/>
          </ac:spMkLst>
        </pc:spChg>
        <pc:spChg chg="add mod">
          <ac:chgData name="Sergio Insuasti" userId="9fd0a0fdeb179e28" providerId="LiveId" clId="{73424BA7-ECFA-4423-A7F0-3B6833967FAC}" dt="2019-01-13T06:04:23.929" v="5820" actId="20577"/>
          <ac:spMkLst>
            <pc:docMk/>
            <pc:sldMk cId="1207673208" sldId="277"/>
            <ac:spMk id="4" creationId="{68D8D274-7BBF-4977-A09C-C048C2F8B638}"/>
          </ac:spMkLst>
        </pc:spChg>
        <pc:spChg chg="add mod">
          <ac:chgData name="Sergio Insuasti" userId="9fd0a0fdeb179e28" providerId="LiveId" clId="{73424BA7-ECFA-4423-A7F0-3B6833967FAC}" dt="2019-01-13T05:59:41.724" v="5507" actId="1076"/>
          <ac:spMkLst>
            <pc:docMk/>
            <pc:sldMk cId="1207673208" sldId="277"/>
            <ac:spMk id="5" creationId="{74F198CB-5334-4C3F-BBF9-656C015D95E5}"/>
          </ac:spMkLst>
        </pc:spChg>
      </pc:sldChg>
      <pc:sldChg chg="addSp delSp modSp add">
        <pc:chgData name="Sergio Insuasti" userId="9fd0a0fdeb179e28" providerId="LiveId" clId="{73424BA7-ECFA-4423-A7F0-3B6833967FAC}" dt="2019-01-13T06:13:09.442" v="5858" actId="20577"/>
        <pc:sldMkLst>
          <pc:docMk/>
          <pc:sldMk cId="3966309004" sldId="278"/>
        </pc:sldMkLst>
        <pc:spChg chg="del">
          <ac:chgData name="Sergio Insuasti" userId="9fd0a0fdeb179e28" providerId="LiveId" clId="{73424BA7-ECFA-4423-A7F0-3B6833967FAC}" dt="2019-01-13T06:05:18.251" v="5823" actId="478"/>
          <ac:spMkLst>
            <pc:docMk/>
            <pc:sldMk cId="3966309004" sldId="278"/>
            <ac:spMk id="2" creationId="{AA5F54FB-2643-4A4B-8C7C-1AFEDB6F0D50}"/>
          </ac:spMkLst>
        </pc:spChg>
        <pc:spChg chg="del">
          <ac:chgData name="Sergio Insuasti" userId="9fd0a0fdeb179e28" providerId="LiveId" clId="{73424BA7-ECFA-4423-A7F0-3B6833967FAC}" dt="2019-01-13T06:05:21.111" v="5824" actId="478"/>
          <ac:spMkLst>
            <pc:docMk/>
            <pc:sldMk cId="3966309004" sldId="278"/>
            <ac:spMk id="3" creationId="{D84C80C2-76C3-4418-8E47-928FD4DDE655}"/>
          </ac:spMkLst>
        </pc:spChg>
        <pc:spChg chg="add mod">
          <ac:chgData name="Sergio Insuasti" userId="9fd0a0fdeb179e28" providerId="LiveId" clId="{73424BA7-ECFA-4423-A7F0-3B6833967FAC}" dt="2019-01-13T06:13:09.442" v="5858" actId="20577"/>
          <ac:spMkLst>
            <pc:docMk/>
            <pc:sldMk cId="3966309004" sldId="278"/>
            <ac:spMk id="4" creationId="{DFD3248D-E3A8-4CF3-BE00-5E97242B6FBA}"/>
          </ac:spMkLst>
        </pc:spChg>
        <pc:spChg chg="add">
          <ac:chgData name="Sergio Insuasti" userId="9fd0a0fdeb179e28" providerId="LiveId" clId="{73424BA7-ECFA-4423-A7F0-3B6833967FAC}" dt="2019-01-13T06:05:04.422" v="5822"/>
          <ac:spMkLst>
            <pc:docMk/>
            <pc:sldMk cId="3966309004" sldId="278"/>
            <ac:spMk id="5" creationId="{13FA0DC8-6ADE-4AC2-A141-113E37EFB550}"/>
          </ac:spMkLst>
        </pc:spChg>
        <pc:picChg chg="add mod">
          <ac:chgData name="Sergio Insuasti" userId="9fd0a0fdeb179e28" providerId="LiveId" clId="{73424BA7-ECFA-4423-A7F0-3B6833967FAC}" dt="2019-01-13T06:12:53.643" v="5856" actId="14100"/>
          <ac:picMkLst>
            <pc:docMk/>
            <pc:sldMk cId="3966309004" sldId="278"/>
            <ac:picMk id="6" creationId="{836DE871-6A5D-4D72-B76D-DC0F3D2F84CF}"/>
          </ac:picMkLst>
        </pc:picChg>
      </pc:sldChg>
      <pc:sldChg chg="add del">
        <pc:chgData name="Sergio Insuasti" userId="9fd0a0fdeb179e28" providerId="LiveId" clId="{73424BA7-ECFA-4423-A7F0-3B6833967FAC}" dt="2019-01-13T06:07:16.228" v="5835" actId="2696"/>
        <pc:sldMkLst>
          <pc:docMk/>
          <pc:sldMk cId="1028912183" sldId="279"/>
        </pc:sldMkLst>
      </pc:sldChg>
      <pc:sldChg chg="addSp delSp modSp add">
        <pc:chgData name="Sergio Insuasti" userId="9fd0a0fdeb179e28" providerId="LiveId" clId="{73424BA7-ECFA-4423-A7F0-3B6833967FAC}" dt="2019-01-13T06:36:46.455" v="5897" actId="14100"/>
        <pc:sldMkLst>
          <pc:docMk/>
          <pc:sldMk cId="2825698888" sldId="279"/>
        </pc:sldMkLst>
        <pc:spChg chg="del">
          <ac:chgData name="Sergio Insuasti" userId="9fd0a0fdeb179e28" providerId="LiveId" clId="{73424BA7-ECFA-4423-A7F0-3B6833967FAC}" dt="2019-01-13T06:07:25.978" v="5838" actId="478"/>
          <ac:spMkLst>
            <pc:docMk/>
            <pc:sldMk cId="2825698888" sldId="279"/>
            <ac:spMk id="2" creationId="{66C2DD6D-6671-4EAE-9035-543FA2F8F5D6}"/>
          </ac:spMkLst>
        </pc:spChg>
        <pc:spChg chg="del">
          <ac:chgData name="Sergio Insuasti" userId="9fd0a0fdeb179e28" providerId="LiveId" clId="{73424BA7-ECFA-4423-A7F0-3B6833967FAC}" dt="2019-01-13T06:07:23.992" v="5837" actId="478"/>
          <ac:spMkLst>
            <pc:docMk/>
            <pc:sldMk cId="2825698888" sldId="279"/>
            <ac:spMk id="3" creationId="{6892ECC2-47EF-4DE5-9440-6FB4B1E5C533}"/>
          </ac:spMkLst>
        </pc:spChg>
        <pc:picChg chg="add del mod">
          <ac:chgData name="Sergio Insuasti" userId="9fd0a0fdeb179e28" providerId="LiveId" clId="{73424BA7-ECFA-4423-A7F0-3B6833967FAC}" dt="2019-01-13T06:31:46.521" v="5874" actId="478"/>
          <ac:picMkLst>
            <pc:docMk/>
            <pc:sldMk cId="2825698888" sldId="279"/>
            <ac:picMk id="4" creationId="{BAFC915A-F9CA-46D7-9E07-697C896C8B98}"/>
          </ac:picMkLst>
        </pc:picChg>
        <pc:picChg chg="add del mod">
          <ac:chgData name="Sergio Insuasti" userId="9fd0a0fdeb179e28" providerId="LiveId" clId="{73424BA7-ECFA-4423-A7F0-3B6833967FAC}" dt="2019-01-13T06:32:53.461" v="5880" actId="478"/>
          <ac:picMkLst>
            <pc:docMk/>
            <pc:sldMk cId="2825698888" sldId="279"/>
            <ac:picMk id="5" creationId="{83808B7A-FDD0-4A40-895E-756617991CDE}"/>
          </ac:picMkLst>
        </pc:picChg>
        <pc:picChg chg="add mod">
          <ac:chgData name="Sergio Insuasti" userId="9fd0a0fdeb179e28" providerId="LiveId" clId="{73424BA7-ECFA-4423-A7F0-3B6833967FAC}" dt="2019-01-13T06:33:26.929" v="5890" actId="1076"/>
          <ac:picMkLst>
            <pc:docMk/>
            <pc:sldMk cId="2825698888" sldId="279"/>
            <ac:picMk id="6" creationId="{2024AADD-1466-4215-9E87-6FD7E269B711}"/>
          </ac:picMkLst>
        </pc:picChg>
        <pc:picChg chg="add mod">
          <ac:chgData name="Sergio Insuasti" userId="9fd0a0fdeb179e28" providerId="LiveId" clId="{73424BA7-ECFA-4423-A7F0-3B6833967FAC}" dt="2019-01-13T06:33:24.174" v="5889" actId="1076"/>
          <ac:picMkLst>
            <pc:docMk/>
            <pc:sldMk cId="2825698888" sldId="279"/>
            <ac:picMk id="7" creationId="{A252C661-B9BD-4171-8479-0F0F8855D024}"/>
          </ac:picMkLst>
        </pc:picChg>
        <pc:picChg chg="add mod">
          <ac:chgData name="Sergio Insuasti" userId="9fd0a0fdeb179e28" providerId="LiveId" clId="{73424BA7-ECFA-4423-A7F0-3B6833967FAC}" dt="2019-01-13T06:36:46.455" v="5897" actId="14100"/>
          <ac:picMkLst>
            <pc:docMk/>
            <pc:sldMk cId="2825698888" sldId="279"/>
            <ac:picMk id="8" creationId="{C981D39D-C1E5-4800-B570-54D91597427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AB578-3EF1-4146-A2AB-A6CB81E2EF5F}" type="datetimeFigureOut">
              <a:rPr lang="en-GB" smtClean="0"/>
              <a:t>13/01/2019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DA4AE-583C-4660-9051-3AC87FB88F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6798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AB578-3EF1-4146-A2AB-A6CB81E2EF5F}" type="datetimeFigureOut">
              <a:rPr lang="en-GB" smtClean="0"/>
              <a:t>13/01/2019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DA4AE-583C-4660-9051-3AC87FB88F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2059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AB578-3EF1-4146-A2AB-A6CB81E2EF5F}" type="datetimeFigureOut">
              <a:rPr lang="en-GB" smtClean="0"/>
              <a:t>13/01/2019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DA4AE-583C-4660-9051-3AC87FB88FA1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78899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AB578-3EF1-4146-A2AB-A6CB81E2EF5F}" type="datetimeFigureOut">
              <a:rPr lang="en-GB" smtClean="0"/>
              <a:t>13/01/2019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DA4AE-583C-4660-9051-3AC87FB88F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61100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AB578-3EF1-4146-A2AB-A6CB81E2EF5F}" type="datetimeFigureOut">
              <a:rPr lang="en-GB" smtClean="0"/>
              <a:t>13/01/2019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DA4AE-583C-4660-9051-3AC87FB88FA1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63029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AB578-3EF1-4146-A2AB-A6CB81E2EF5F}" type="datetimeFigureOut">
              <a:rPr lang="en-GB" smtClean="0"/>
              <a:t>13/01/2019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DA4AE-583C-4660-9051-3AC87FB88F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30461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AB578-3EF1-4146-A2AB-A6CB81E2EF5F}" type="datetimeFigureOut">
              <a:rPr lang="en-GB" smtClean="0"/>
              <a:t>13/01/2019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DA4AE-583C-4660-9051-3AC87FB88F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78680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AB578-3EF1-4146-A2AB-A6CB81E2EF5F}" type="datetimeFigureOut">
              <a:rPr lang="en-GB" smtClean="0"/>
              <a:t>13/01/2019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DA4AE-583C-4660-9051-3AC87FB88F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604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AB578-3EF1-4146-A2AB-A6CB81E2EF5F}" type="datetimeFigureOut">
              <a:rPr lang="en-GB" smtClean="0"/>
              <a:t>13/01/2019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DA4AE-583C-4660-9051-3AC87FB88F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0048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AB578-3EF1-4146-A2AB-A6CB81E2EF5F}" type="datetimeFigureOut">
              <a:rPr lang="en-GB" smtClean="0"/>
              <a:t>13/01/2019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DA4AE-583C-4660-9051-3AC87FB88F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7913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AB578-3EF1-4146-A2AB-A6CB81E2EF5F}" type="datetimeFigureOut">
              <a:rPr lang="en-GB" smtClean="0"/>
              <a:t>13/01/2019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DA4AE-583C-4660-9051-3AC87FB88F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722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AB578-3EF1-4146-A2AB-A6CB81E2EF5F}" type="datetimeFigureOut">
              <a:rPr lang="en-GB" smtClean="0"/>
              <a:t>13/01/2019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DA4AE-583C-4660-9051-3AC87FB88F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5130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AB578-3EF1-4146-A2AB-A6CB81E2EF5F}" type="datetimeFigureOut">
              <a:rPr lang="en-GB" smtClean="0"/>
              <a:t>13/01/2019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DA4AE-583C-4660-9051-3AC87FB88F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3350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AB578-3EF1-4146-A2AB-A6CB81E2EF5F}" type="datetimeFigureOut">
              <a:rPr lang="en-GB" smtClean="0"/>
              <a:t>13/01/2019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DA4AE-583C-4660-9051-3AC87FB88F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0683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AB578-3EF1-4146-A2AB-A6CB81E2EF5F}" type="datetimeFigureOut">
              <a:rPr lang="en-GB" smtClean="0"/>
              <a:t>13/01/2019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DA4AE-583C-4660-9051-3AC87FB88F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050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DA4AE-583C-4660-9051-3AC87FB88FA1}" type="slidenum">
              <a:rPr lang="en-GB" smtClean="0"/>
              <a:t>‹#›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AB578-3EF1-4146-A2AB-A6CB81E2EF5F}" type="datetimeFigureOut">
              <a:rPr lang="en-GB" smtClean="0"/>
              <a:t>13/01/2019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781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AB578-3EF1-4146-A2AB-A6CB81E2EF5F}" type="datetimeFigureOut">
              <a:rPr lang="en-GB" smtClean="0"/>
              <a:t>13/01/2019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14DA4AE-583C-4660-9051-3AC87FB88F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297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00FACD-DC9A-4885-8E29-F19B69F56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432" y="2420609"/>
            <a:ext cx="1857374" cy="1483020"/>
          </a:xfrm>
          <a:prstGeom prst="rect">
            <a:avLst/>
          </a:prstGeom>
          <a:effectLst>
            <a:outerShdw blurRad="50800" dist="50800" dir="5400000" sx="42000" sy="42000" algn="ctr" rotWithShape="0">
              <a:schemeClr val="bg1"/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EE40AB-F1CB-44D6-B859-CD0502CA4D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7518" y="310649"/>
            <a:ext cx="6810717" cy="1439914"/>
          </a:xfrm>
        </p:spPr>
        <p:txBody>
          <a:bodyPr>
            <a:normAutofit fontScale="90000"/>
          </a:bodyPr>
          <a:lstStyle/>
          <a:p>
            <a:pPr algn="ctr"/>
            <a:r>
              <a:rPr lang="en-AU" b="1" dirty="0"/>
              <a:t>My DSI Capstone Project</a:t>
            </a:r>
            <a:endParaRPr lang="en-GB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2AE3B4-4D34-4CAD-B316-F631C23DEA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39311" y="1882521"/>
            <a:ext cx="1463692" cy="406129"/>
          </a:xfrm>
        </p:spPr>
        <p:txBody>
          <a:bodyPr>
            <a:normAutofit/>
          </a:bodyPr>
          <a:lstStyle/>
          <a:p>
            <a:r>
              <a:rPr lang="en-AU" dirty="0"/>
              <a:t>Part I</a:t>
            </a:r>
          </a:p>
          <a:p>
            <a:endParaRPr lang="en-GB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510DAFB-E63A-445D-953E-936D14893388}"/>
              </a:ext>
            </a:extLst>
          </p:cNvPr>
          <p:cNvSpPr txBox="1">
            <a:spLocks/>
          </p:cNvSpPr>
          <p:nvPr/>
        </p:nvSpPr>
        <p:spPr>
          <a:xfrm>
            <a:off x="1605099" y="2542393"/>
            <a:ext cx="7683136" cy="44217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dirty="0"/>
              <a:t>Project 1 – USA Real Estate Sale Predictions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GB" dirty="0"/>
              <a:t>Estimations on the value of peoples properties</a:t>
            </a:r>
          </a:p>
          <a:p>
            <a:pPr algn="l"/>
            <a:endParaRPr lang="en-AU" dirty="0"/>
          </a:p>
          <a:p>
            <a:pPr algn="l"/>
            <a:endParaRPr lang="en-AU" dirty="0"/>
          </a:p>
          <a:p>
            <a:pPr algn="l"/>
            <a:r>
              <a:rPr lang="en-AU" dirty="0"/>
              <a:t>Project 2 – Client Sellable Project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AU" dirty="0"/>
              <a:t>Correlation of Home Sale Prices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AU" dirty="0"/>
              <a:t>Image correlation and improvements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AU" dirty="0"/>
          </a:p>
          <a:p>
            <a:pPr algn="l"/>
            <a:endParaRPr lang="en-AU" dirty="0"/>
          </a:p>
          <a:p>
            <a:pPr algn="l"/>
            <a:endParaRPr lang="en-AU" dirty="0"/>
          </a:p>
          <a:p>
            <a:pPr algn="l"/>
            <a:r>
              <a:rPr lang="en-AU" dirty="0"/>
              <a:t>Project 3 – ANZ Wealth 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AU" dirty="0"/>
              <a:t>Merge Data, clean and Report statistics</a:t>
            </a:r>
          </a:p>
          <a:p>
            <a:pPr algn="l"/>
            <a:r>
              <a:rPr lang="en-AU" dirty="0"/>
              <a:t>	</a:t>
            </a:r>
          </a:p>
          <a:p>
            <a:pPr algn="l"/>
            <a:endParaRPr lang="en-AU" dirty="0"/>
          </a:p>
          <a:p>
            <a:pPr algn="l"/>
            <a:endParaRPr lang="en-AU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C91E3F-597F-406E-AF93-6BB822D1A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102" y="280352"/>
            <a:ext cx="1857375" cy="2047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4B95FC-70DF-468E-B6A9-8F2B442D0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9432" y="4074560"/>
            <a:ext cx="1010299" cy="170580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388005-6FD9-4487-8445-AD6456B2C0A2}"/>
              </a:ext>
            </a:extLst>
          </p:cNvPr>
          <p:cNvSpPr/>
          <p:nvPr/>
        </p:nvSpPr>
        <p:spPr>
          <a:xfrm>
            <a:off x="9390597" y="326950"/>
            <a:ext cx="1667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CC"/>
                </a:solidFill>
              </a:rPr>
              <a:t>Sergio Insuasti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924A54-9CD4-48C6-A95A-60413FACD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5891" y="4804002"/>
            <a:ext cx="2610532" cy="64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827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838F47-341C-4C4B-974D-81A35F5C5EE6}"/>
              </a:ext>
            </a:extLst>
          </p:cNvPr>
          <p:cNvSpPr txBox="1"/>
          <p:nvPr/>
        </p:nvSpPr>
        <p:spPr>
          <a:xfrm>
            <a:off x="544864" y="182864"/>
            <a:ext cx="9151686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			                 </a:t>
            </a:r>
            <a:r>
              <a:rPr lang="en-AU" sz="3600" dirty="0"/>
              <a:t>1st</a:t>
            </a:r>
            <a:r>
              <a:rPr lang="en-AU" sz="3600" b="1" dirty="0"/>
              <a:t> </a:t>
            </a:r>
            <a:r>
              <a:rPr lang="en-AU" sz="3600" b="1" u="sng" dirty="0"/>
              <a:t>Concept Overview</a:t>
            </a:r>
            <a:endParaRPr lang="en-GB" sz="3600" b="1" u="sng" dirty="0"/>
          </a:p>
          <a:p>
            <a:r>
              <a:rPr lang="en-AU" dirty="0"/>
              <a:t> </a:t>
            </a:r>
          </a:p>
          <a:p>
            <a:r>
              <a:rPr lang="en-AU" sz="2000" b="1" u="sng" dirty="0"/>
              <a:t>Scope</a:t>
            </a:r>
            <a:r>
              <a:rPr lang="en-GB" sz="2000" dirty="0">
                <a:solidFill>
                  <a:srgbClr val="0F044E"/>
                </a:solidFill>
                <a:latin typeface="-apple-system"/>
              </a:rPr>
              <a:t> </a:t>
            </a:r>
            <a:r>
              <a:rPr lang="en-GB" sz="1000" dirty="0">
                <a:solidFill>
                  <a:srgbClr val="0F044E"/>
                </a:solidFill>
                <a:latin typeface="-apple-system"/>
              </a:rPr>
              <a:t>	</a:t>
            </a:r>
          </a:p>
          <a:p>
            <a:endParaRPr lang="en-AU" b="1" u="sng" dirty="0"/>
          </a:p>
          <a:p>
            <a:r>
              <a:rPr lang="en-AU" sz="1600" dirty="0"/>
              <a:t>	To develop an automated model that would predict, </a:t>
            </a:r>
            <a:r>
              <a:rPr lang="en-GB" sz="1600" dirty="0"/>
              <a:t>estimates of home prices.</a:t>
            </a:r>
          </a:p>
          <a:p>
            <a:pPr marL="1602900" indent="-342900">
              <a:buFont typeface="+mj-lt"/>
              <a:buAutoNum type="arabicPeriod"/>
            </a:pPr>
            <a:r>
              <a:rPr lang="en-GB" sz="1600" dirty="0"/>
              <a:t>By allowing the user to alter characteristics(Predictors), and see what affect it will have on the predicted estimate.</a:t>
            </a:r>
          </a:p>
          <a:p>
            <a:pPr marL="1260000"/>
            <a:endParaRPr lang="en-GB" sz="1600" dirty="0"/>
          </a:p>
          <a:p>
            <a:pPr marL="2060100" lvl="1" indent="-342900">
              <a:buFont typeface="+mj-lt"/>
              <a:buAutoNum type="alphaLcParenR"/>
            </a:pPr>
            <a:r>
              <a:rPr lang="en-AU" sz="1600" dirty="0"/>
              <a:t>Build a </a:t>
            </a:r>
            <a:r>
              <a:rPr lang="en-AU" sz="1600" b="1" dirty="0"/>
              <a:t>front end </a:t>
            </a:r>
            <a:r>
              <a:rPr lang="en-AU" sz="1600" dirty="0"/>
              <a:t>Data Entry screen </a:t>
            </a:r>
          </a:p>
          <a:p>
            <a:pPr marL="2460150" lvl="2" indent="-285750">
              <a:buFont typeface="Arial" panose="020B0604020202020204" pitchFamily="34" charset="0"/>
              <a:buChar char="•"/>
            </a:pPr>
            <a:r>
              <a:rPr lang="en-AU" sz="1600" dirty="0"/>
              <a:t>Enter the house address and check if  the house is </a:t>
            </a:r>
            <a:r>
              <a:rPr lang="en-AU" sz="1600" b="1" dirty="0"/>
              <a:t>FOUND</a:t>
            </a:r>
            <a:r>
              <a:rPr lang="en-AU" sz="1600" dirty="0"/>
              <a:t> in our files, if it does exist populate the screen with stored values otherwise notify that it’s </a:t>
            </a:r>
            <a:r>
              <a:rPr lang="en-AU" sz="1600" b="1" dirty="0"/>
              <a:t>NOT FOUND </a:t>
            </a:r>
            <a:r>
              <a:rPr lang="en-AU" sz="1600" dirty="0"/>
              <a:t>and load the simplest basic house in the street so the User can work from</a:t>
            </a:r>
          </a:p>
          <a:p>
            <a:pPr marL="2460150" lvl="2" indent="-285750">
              <a:buFont typeface="Arial" panose="020B0604020202020204" pitchFamily="34" charset="0"/>
              <a:buChar char="•"/>
            </a:pPr>
            <a:r>
              <a:rPr lang="en-AU" sz="1600" dirty="0"/>
              <a:t>Allow changes to be made to those predictors by using drop down lists</a:t>
            </a:r>
          </a:p>
          <a:p>
            <a:pPr marL="2460150" lvl="2" indent="-285750">
              <a:buFont typeface="Arial" panose="020B0604020202020204" pitchFamily="34" charset="0"/>
              <a:buChar char="•"/>
            </a:pPr>
            <a:r>
              <a:rPr lang="en-AU" sz="1600" dirty="0"/>
              <a:t>Capture all entered or selected criteria from Data Entry screen </a:t>
            </a:r>
          </a:p>
          <a:p>
            <a:pPr marL="2174400" lvl="2"/>
            <a:endParaRPr lang="en-AU" sz="1600" dirty="0"/>
          </a:p>
          <a:p>
            <a:pPr marL="2060100" lvl="1" indent="-342900">
              <a:buFont typeface="+mj-lt"/>
              <a:buAutoNum type="alphaLcParenR"/>
            </a:pPr>
            <a:r>
              <a:rPr lang="en-AU" sz="1600" dirty="0"/>
              <a:t>Build a </a:t>
            </a:r>
            <a:r>
              <a:rPr lang="en-AU" sz="1600" b="1" dirty="0"/>
              <a:t>back end </a:t>
            </a:r>
            <a:r>
              <a:rPr lang="en-AU" sz="1600" dirty="0"/>
              <a:t>program</a:t>
            </a:r>
          </a:p>
          <a:p>
            <a:pPr marL="2460150" lvl="2" indent="-285750">
              <a:buFont typeface="Arial" panose="020B0604020202020204" pitchFamily="34" charset="0"/>
              <a:buChar char="•"/>
            </a:pPr>
            <a:r>
              <a:rPr lang="en-AU" sz="1600" dirty="0"/>
              <a:t>Using the captured information calculate a </a:t>
            </a:r>
            <a:r>
              <a:rPr lang="en-AU" sz="1600" b="1" dirty="0"/>
              <a:t>guesstimated</a:t>
            </a:r>
            <a:r>
              <a:rPr lang="en-AU" sz="1600" dirty="0"/>
              <a:t> price</a:t>
            </a:r>
          </a:p>
          <a:p>
            <a:pPr marL="2460150" lvl="2" indent="-285750">
              <a:buFont typeface="Arial" panose="020B0604020202020204" pitchFamily="34" charset="0"/>
              <a:buChar char="•"/>
            </a:pPr>
            <a:r>
              <a:rPr lang="en-AU" sz="1600" dirty="0"/>
              <a:t>Do a predicted forecast using the guesstimate</a:t>
            </a:r>
          </a:p>
          <a:p>
            <a:pPr marL="2917350" lvl="3" indent="-285750">
              <a:buFont typeface="Arial" panose="020B0604020202020204" pitchFamily="34" charset="0"/>
              <a:buChar char="•"/>
            </a:pPr>
            <a:r>
              <a:rPr lang="en-AU" sz="1600" dirty="0"/>
              <a:t>Show Trends against other properties</a:t>
            </a:r>
          </a:p>
          <a:p>
            <a:pPr marL="2917350" lvl="3" indent="-285750">
              <a:buFont typeface="Arial" panose="020B0604020202020204" pitchFamily="34" charset="0"/>
              <a:buChar char="•"/>
            </a:pPr>
            <a:r>
              <a:rPr lang="en-AU" sz="1600" dirty="0"/>
              <a:t>By using Tableau show forecast for each </a:t>
            </a:r>
          </a:p>
          <a:p>
            <a:pPr marL="3088800" lvl="4"/>
            <a:r>
              <a:rPr lang="en-AU" sz="1600" dirty="0"/>
              <a:t>country </a:t>
            </a:r>
            <a:r>
              <a:rPr lang="en-AU" sz="1600" dirty="0">
                <a:sym typeface="Wingdings" panose="05000000000000000000" pitchFamily="2" charset="2"/>
              </a:rPr>
              <a:t> state  city  street</a:t>
            </a:r>
          </a:p>
          <a:p>
            <a:pPr marL="2631600" lvl="3"/>
            <a:endParaRPr lang="en-AU" sz="1600" dirty="0"/>
          </a:p>
          <a:p>
            <a:pPr marL="1260000"/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393266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C832642-D961-4F93-89D4-1D6495ADDBD8}"/>
              </a:ext>
            </a:extLst>
          </p:cNvPr>
          <p:cNvGrpSpPr/>
          <p:nvPr/>
        </p:nvGrpSpPr>
        <p:grpSpPr>
          <a:xfrm>
            <a:off x="536737" y="230886"/>
            <a:ext cx="4180507" cy="2927951"/>
            <a:chOff x="541628" y="778548"/>
            <a:chExt cx="4180507" cy="292795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72A83E-EBD1-444B-8BE4-775E7F18D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0959" y="778548"/>
              <a:ext cx="3811176" cy="292795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45126B-2021-401F-9338-F9CE009C52D1}"/>
                </a:ext>
              </a:extLst>
            </p:cNvPr>
            <p:cNvSpPr/>
            <p:nvPr/>
          </p:nvSpPr>
          <p:spPr>
            <a:xfrm rot="16200000">
              <a:off x="-215631" y="2174449"/>
              <a:ext cx="18838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b="1" dirty="0"/>
                <a:t>Data Entry Screen</a:t>
              </a:r>
              <a:endParaRPr lang="en-GB" b="1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3805B28-3B59-4652-B011-101711109D43}"/>
              </a:ext>
            </a:extLst>
          </p:cNvPr>
          <p:cNvGrpSpPr/>
          <p:nvPr/>
        </p:nvGrpSpPr>
        <p:grpSpPr>
          <a:xfrm>
            <a:off x="536736" y="3878583"/>
            <a:ext cx="4108610" cy="2748531"/>
            <a:chOff x="541627" y="3818966"/>
            <a:chExt cx="4108610" cy="274853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A6275DA-DF77-4F6D-B235-EBE2449F1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2858" y="3818966"/>
              <a:ext cx="3667379" cy="274853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09DDC0-3744-4AD5-831C-F71A5DA4A5BB}"/>
                </a:ext>
              </a:extLst>
            </p:cNvPr>
            <p:cNvSpPr/>
            <p:nvPr/>
          </p:nvSpPr>
          <p:spPr>
            <a:xfrm rot="16200000">
              <a:off x="-137758" y="5113241"/>
              <a:ext cx="17281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b="1" dirty="0"/>
                <a:t>Property Details</a:t>
              </a:r>
              <a:endParaRPr lang="en-GB" b="1" dirty="0"/>
            </a:p>
          </p:txBody>
        </p:sp>
      </p:grp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345B650-E156-45EE-8B96-B375E7DBCF2F}"/>
              </a:ext>
            </a:extLst>
          </p:cNvPr>
          <p:cNvCxnSpPr>
            <a:cxnSpLocks/>
          </p:cNvCxnSpPr>
          <p:nvPr/>
        </p:nvCxnSpPr>
        <p:spPr>
          <a:xfrm rot="5400000">
            <a:off x="1960827" y="3300640"/>
            <a:ext cx="762815" cy="2640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EC9CD4C4-54C1-4073-9CBE-CB2998B26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9433" y="303170"/>
            <a:ext cx="3982760" cy="2666145"/>
          </a:xfrm>
          <a:prstGeom prst="rect">
            <a:avLst/>
          </a:prstGeom>
        </p:spPr>
      </p:pic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931C051-0320-481C-8C47-8E249B0A840D}"/>
              </a:ext>
            </a:extLst>
          </p:cNvPr>
          <p:cNvCxnSpPr>
            <a:cxnSpLocks/>
            <a:stCxn id="7" idx="3"/>
            <a:endCxn id="17" idx="1"/>
          </p:cNvCxnSpPr>
          <p:nvPr/>
        </p:nvCxnSpPr>
        <p:spPr>
          <a:xfrm flipV="1">
            <a:off x="4645346" y="1636243"/>
            <a:ext cx="744087" cy="36166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BBB33C3F-B2AE-4B74-964C-8A3B99C861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9432" y="3285289"/>
            <a:ext cx="3818135" cy="3213308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0C5C2F6-71F1-4AC7-AAE0-25CEF50D6C6E}"/>
              </a:ext>
            </a:extLst>
          </p:cNvPr>
          <p:cNvCxnSpPr>
            <a:cxnSpLocks/>
            <a:stCxn id="7" idx="3"/>
            <a:endCxn id="29" idx="1"/>
          </p:cNvCxnSpPr>
          <p:nvPr/>
        </p:nvCxnSpPr>
        <p:spPr>
          <a:xfrm flipV="1">
            <a:off x="4645346" y="4891943"/>
            <a:ext cx="744086" cy="3609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091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1DC742-E69F-47A3-841E-45F41680B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796" y="3210124"/>
            <a:ext cx="4091363" cy="34645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24635C-79FE-40A7-821A-F160FEF870D4}"/>
              </a:ext>
            </a:extLst>
          </p:cNvPr>
          <p:cNvSpPr txBox="1"/>
          <p:nvPr/>
        </p:nvSpPr>
        <p:spPr>
          <a:xfrm>
            <a:off x="525304" y="207313"/>
            <a:ext cx="899521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			         </a:t>
            </a:r>
            <a:r>
              <a:rPr lang="en-AU" sz="3600" dirty="0"/>
              <a:t>2nd</a:t>
            </a:r>
            <a:r>
              <a:rPr lang="en-AU" sz="3600" b="1" dirty="0"/>
              <a:t> </a:t>
            </a:r>
            <a:r>
              <a:rPr lang="en-AU" sz="3600" b="1" u="sng" dirty="0"/>
              <a:t>Concept Overview</a:t>
            </a:r>
            <a:endParaRPr lang="en-GB" sz="3600" b="1" dirty="0"/>
          </a:p>
          <a:p>
            <a:pPr marL="360000"/>
            <a:r>
              <a:rPr lang="en-AU" sz="2000" b="1" u="sng" dirty="0"/>
              <a:t>Scope</a:t>
            </a:r>
            <a:endParaRPr lang="en-AU" sz="2000" dirty="0"/>
          </a:p>
          <a:p>
            <a:pPr marL="360000"/>
            <a:r>
              <a:rPr lang="en-AU" sz="2000" dirty="0"/>
              <a:t>By using the data, create </a:t>
            </a:r>
            <a:r>
              <a:rPr lang="en-GB" sz="2000" dirty="0"/>
              <a:t>statistical graphs showing the correlation between the price vs predictors. The predictors selected would be important enough to make an impact in calculating to the predicted price.</a:t>
            </a:r>
          </a:p>
          <a:p>
            <a:pPr marL="360000"/>
            <a:endParaRPr lang="en-GB" sz="2000" dirty="0"/>
          </a:p>
          <a:p>
            <a:pPr marL="360000"/>
            <a:r>
              <a:rPr lang="en-AU" sz="2000" dirty="0"/>
              <a:t>Demonstrate using graphs the </a:t>
            </a:r>
            <a:r>
              <a:rPr lang="en-GB" sz="2000" dirty="0"/>
              <a:t>predictable algorithm model that would automate an estimated home price.</a:t>
            </a:r>
          </a:p>
          <a:p>
            <a:pPr marL="1260000"/>
            <a:endParaRPr lang="en-GB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2A9CA7-4AE0-4F38-A3A6-F7D8BC9BD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35199" y="3892084"/>
            <a:ext cx="3651271" cy="22873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061157-4BF5-4552-B640-2F08B278D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814" y="3210124"/>
            <a:ext cx="2940103" cy="12127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859398-65FB-450F-8ED2-75DFB0075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3132" y="4482193"/>
            <a:ext cx="2374229" cy="122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801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78900B-709C-4A46-86A4-2CBF23ED8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99" y="3814076"/>
            <a:ext cx="3257843" cy="21808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0741D8-A778-4F38-99B9-94F7EA6B2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082" y="670820"/>
            <a:ext cx="5553647" cy="25463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DED03C-5F7D-4762-B7D7-54C50FD64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39" y="670819"/>
            <a:ext cx="2936150" cy="25463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10143C-FE1E-476E-A3DF-1CB351C86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3479" y="3814076"/>
            <a:ext cx="2930647" cy="20781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A90EDE-CB00-4879-82D7-560B4EE969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0208" y="3640822"/>
            <a:ext cx="3768830" cy="22312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539305F-B6E1-4E92-94C3-119A470A63D5}"/>
              </a:ext>
            </a:extLst>
          </p:cNvPr>
          <p:cNvSpPr/>
          <p:nvPr/>
        </p:nvSpPr>
        <p:spPr>
          <a:xfrm>
            <a:off x="1622815" y="187704"/>
            <a:ext cx="1069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u="sng" dirty="0"/>
              <a:t>Mapping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0CEBDC-E2A6-468E-BB5A-505F7018DB52}"/>
              </a:ext>
            </a:extLst>
          </p:cNvPr>
          <p:cNvSpPr/>
          <p:nvPr/>
        </p:nvSpPr>
        <p:spPr>
          <a:xfrm>
            <a:off x="6013892" y="220207"/>
            <a:ext cx="2066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u="sng" dirty="0"/>
              <a:t>Property location</a:t>
            </a:r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60B995-C910-47D5-8593-6B233D0D346F}"/>
              </a:ext>
            </a:extLst>
          </p:cNvPr>
          <p:cNvSpPr/>
          <p:nvPr/>
        </p:nvSpPr>
        <p:spPr>
          <a:xfrm>
            <a:off x="1471230" y="3330960"/>
            <a:ext cx="1138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u="sng" dirty="0"/>
              <a:t>Bar Plots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E10CAF-04B1-4C62-8AD5-391C1242099F}"/>
              </a:ext>
            </a:extLst>
          </p:cNvPr>
          <p:cNvSpPr/>
          <p:nvPr/>
        </p:nvSpPr>
        <p:spPr>
          <a:xfrm>
            <a:off x="4478482" y="3330960"/>
            <a:ext cx="1360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u="sng" dirty="0"/>
              <a:t>Histograms</a:t>
            </a:r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DE0C8A-D234-4DAE-ABAF-57C318060911}"/>
              </a:ext>
            </a:extLst>
          </p:cNvPr>
          <p:cNvSpPr/>
          <p:nvPr/>
        </p:nvSpPr>
        <p:spPr>
          <a:xfrm>
            <a:off x="7872029" y="3271490"/>
            <a:ext cx="1156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u="sng" dirty="0"/>
              <a:t>Statistics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5244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FD3248D-E3A8-4CF3-BE00-5E97242B6FBA}"/>
              </a:ext>
            </a:extLst>
          </p:cNvPr>
          <p:cNvSpPr/>
          <p:nvPr/>
        </p:nvSpPr>
        <p:spPr>
          <a:xfrm>
            <a:off x="1220561" y="1464919"/>
            <a:ext cx="7421335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Data:</a:t>
            </a:r>
          </a:p>
          <a:p>
            <a:pPr marL="720000"/>
            <a:endParaRPr lang="en-AU" dirty="0"/>
          </a:p>
          <a:p>
            <a:pPr marL="720000"/>
            <a:endParaRPr lang="en-AU" dirty="0"/>
          </a:p>
          <a:p>
            <a:pPr marL="720000"/>
            <a:endParaRPr lang="en-AU" dirty="0"/>
          </a:p>
          <a:p>
            <a:pPr marL="720000"/>
            <a:endParaRPr lang="en-AU" dirty="0"/>
          </a:p>
          <a:p>
            <a:pPr marL="720000"/>
            <a:endParaRPr lang="en-AU" dirty="0"/>
          </a:p>
          <a:p>
            <a:pPr marL="720000"/>
            <a:endParaRPr lang="en-AU" dirty="0"/>
          </a:p>
          <a:p>
            <a:pPr marL="720000"/>
            <a:endParaRPr lang="en-AU" dirty="0"/>
          </a:p>
          <a:p>
            <a:pPr marL="720000"/>
            <a:endParaRPr lang="en-AU" dirty="0"/>
          </a:p>
          <a:p>
            <a:pPr marL="720000"/>
            <a:endParaRPr lang="en-AU" dirty="0"/>
          </a:p>
          <a:p>
            <a:pPr marL="720000"/>
            <a:endParaRPr lang="en-AU" dirty="0"/>
          </a:p>
          <a:p>
            <a:pPr marL="720000"/>
            <a:endParaRPr lang="en-GB" dirty="0"/>
          </a:p>
          <a:p>
            <a:r>
              <a:rPr lang="en-GB" b="1" dirty="0"/>
              <a:t>Cleaning:</a:t>
            </a:r>
          </a:p>
          <a:p>
            <a:pPr marL="540000"/>
            <a:r>
              <a:rPr lang="en-GB" sz="1600" dirty="0"/>
              <a:t>minimal</a:t>
            </a:r>
          </a:p>
          <a:p>
            <a:pPr marL="540000"/>
            <a:endParaRPr lang="en-GB" sz="1600" dirty="0"/>
          </a:p>
          <a:p>
            <a:r>
              <a:rPr lang="en-GB" sz="1600" b="1" dirty="0"/>
              <a:t>Deliverables:</a:t>
            </a:r>
          </a:p>
          <a:p>
            <a:pPr marL="540000"/>
            <a:r>
              <a:rPr lang="en-AU" sz="1600" dirty="0" err="1"/>
              <a:t>Coleration</a:t>
            </a:r>
            <a:r>
              <a:rPr lang="en-AU" sz="1600" dirty="0"/>
              <a:t> plots and </a:t>
            </a:r>
            <a:r>
              <a:rPr lang="en-GB" sz="1600" dirty="0"/>
              <a:t>statistical graph representations of predictors</a:t>
            </a:r>
          </a:p>
          <a:p>
            <a:pPr marL="720000"/>
            <a:endParaRPr lang="en-AU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FA0DC8-6ADE-4AC2-A141-113E37EFB550}"/>
              </a:ext>
            </a:extLst>
          </p:cNvPr>
          <p:cNvSpPr/>
          <p:nvPr/>
        </p:nvSpPr>
        <p:spPr>
          <a:xfrm>
            <a:off x="2604442" y="508303"/>
            <a:ext cx="279114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600" dirty="0"/>
              <a:t>Important Details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6DE871-6A5D-4D72-B76D-DC0F3D2F8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846" y="1895806"/>
            <a:ext cx="6517822" cy="284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09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2546EB-3B37-4687-8B48-6DD759AEEC53}"/>
              </a:ext>
            </a:extLst>
          </p:cNvPr>
          <p:cNvSpPr/>
          <p:nvPr/>
        </p:nvSpPr>
        <p:spPr>
          <a:xfrm>
            <a:off x="404133" y="346307"/>
            <a:ext cx="809897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600" b="1" dirty="0"/>
              <a:t>				Client Sellable Project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DEAAB0-6651-4213-BA6C-4112B48D3E97}"/>
              </a:ext>
            </a:extLst>
          </p:cNvPr>
          <p:cNvSpPr/>
          <p:nvPr/>
        </p:nvSpPr>
        <p:spPr>
          <a:xfrm>
            <a:off x="404133" y="917912"/>
            <a:ext cx="9156246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Part 1:	Correlation of Home Sale Prices – NOT SPECIFIED YET</a:t>
            </a:r>
          </a:p>
          <a:p>
            <a:endParaRPr lang="en-AU" dirty="0"/>
          </a:p>
          <a:p>
            <a:r>
              <a:rPr lang="en-AU" dirty="0"/>
              <a:t>Part 2:	Image recognition to make better valuation predictions</a:t>
            </a:r>
          </a:p>
          <a:p>
            <a:endParaRPr lang="en-AU" dirty="0"/>
          </a:p>
          <a:p>
            <a:r>
              <a:rPr lang="en-AU" b="1" dirty="0"/>
              <a:t>Client Name:</a:t>
            </a:r>
            <a:r>
              <a:rPr lang="en-AU" dirty="0"/>
              <a:t>		</a:t>
            </a:r>
            <a:r>
              <a:rPr lang="en-AU" dirty="0">
                <a:solidFill>
                  <a:srgbClr val="0000CC"/>
                </a:solidFill>
              </a:rPr>
              <a:t>Sellable</a:t>
            </a:r>
            <a:r>
              <a:rPr lang="en-AU" dirty="0"/>
              <a:t>			</a:t>
            </a:r>
            <a:r>
              <a:rPr lang="en-AU" b="1" dirty="0"/>
              <a:t>Bus. Domain: </a:t>
            </a:r>
            <a:r>
              <a:rPr lang="en-AU" dirty="0"/>
              <a:t>	</a:t>
            </a:r>
            <a:r>
              <a:rPr lang="en-AU" dirty="0">
                <a:solidFill>
                  <a:srgbClr val="0000CC"/>
                </a:solidFill>
              </a:rPr>
              <a:t>Real Estate</a:t>
            </a:r>
          </a:p>
          <a:p>
            <a:endParaRPr lang="en-AU" dirty="0"/>
          </a:p>
          <a:p>
            <a:r>
              <a:rPr lang="en-AU" b="1" dirty="0"/>
              <a:t>Company Overview: </a:t>
            </a:r>
          </a:p>
          <a:p>
            <a:pPr marL="468000"/>
            <a:r>
              <a:rPr lang="en-GB" sz="1600" dirty="0"/>
              <a:t>Sellable takes the hassle out of selling your home, they are property experts that buy homes, make them look spectacular, and sell it using the best agents in the business. </a:t>
            </a:r>
          </a:p>
          <a:p>
            <a:pPr marL="468000"/>
            <a:endParaRPr lang="en-GB" sz="1600" dirty="0"/>
          </a:p>
          <a:p>
            <a:r>
              <a:rPr lang="en-GB" sz="1600" dirty="0"/>
              <a:t>	Currently they are receiving requests for over 200 properties a month.</a:t>
            </a:r>
          </a:p>
          <a:p>
            <a:r>
              <a:rPr lang="en-AU" dirty="0"/>
              <a:t>	</a:t>
            </a:r>
          </a:p>
          <a:p>
            <a:r>
              <a:rPr lang="en-AU" b="1" dirty="0"/>
              <a:t>Scope:</a:t>
            </a:r>
          </a:p>
          <a:p>
            <a:pPr marL="468000"/>
            <a:r>
              <a:rPr lang="en-AU" sz="1600" dirty="0"/>
              <a:t>An automated valuation model requires machine learning to make, accurate</a:t>
            </a:r>
            <a:r>
              <a:rPr lang="en-GB" sz="1600" dirty="0"/>
              <a:t> property valuations.</a:t>
            </a:r>
            <a:r>
              <a:rPr lang="en-AU" sz="1600" dirty="0"/>
              <a:t> It </a:t>
            </a:r>
            <a:r>
              <a:rPr lang="en-GB" sz="1600" dirty="0"/>
              <a:t>currently takes many quantitative factors into account, but it is limited to machine readable format supplied by their providers which impacts significantly on their valuations.</a:t>
            </a:r>
          </a:p>
          <a:p>
            <a:pPr marL="468000"/>
            <a:endParaRPr lang="en-GB" sz="1600" dirty="0"/>
          </a:p>
          <a:p>
            <a:pPr marL="468000"/>
            <a:r>
              <a:rPr lang="en-GB" sz="1600" dirty="0"/>
              <a:t>Data requires further cleaning, satellite imagery needs to be obtained from external parties like google maps, predictors like busy streets/intersections, high voltage power lines, mobile phone/radio towers, or pools need to be include into valuation process.</a:t>
            </a: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4181067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D8D274-7BBF-4977-A09C-C048C2F8B638}"/>
              </a:ext>
            </a:extLst>
          </p:cNvPr>
          <p:cNvSpPr/>
          <p:nvPr/>
        </p:nvSpPr>
        <p:spPr>
          <a:xfrm>
            <a:off x="1220561" y="1464919"/>
            <a:ext cx="742133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Data:</a:t>
            </a:r>
          </a:p>
          <a:p>
            <a:pPr marL="825750" indent="-285750">
              <a:buFont typeface="Arial" panose="020B0604020202020204" pitchFamily="34" charset="0"/>
              <a:buChar char="•"/>
            </a:pPr>
            <a:r>
              <a:rPr lang="en-GB" sz="1600" dirty="0"/>
              <a:t>212k Addresses (street, suburb, postcode, state, </a:t>
            </a:r>
            <a:r>
              <a:rPr lang="en-GB" sz="1600" dirty="0" err="1"/>
              <a:t>lat</a:t>
            </a:r>
            <a:r>
              <a:rPr lang="en-GB" sz="1600" dirty="0"/>
              <a:t>/long)</a:t>
            </a:r>
          </a:p>
          <a:p>
            <a:pPr marL="825750" indent="-285750">
              <a:buFont typeface="Arial" panose="020B0604020202020204" pitchFamily="34" charset="0"/>
              <a:buChar char="•"/>
            </a:pPr>
            <a:r>
              <a:rPr lang="en-GB" sz="1600" dirty="0"/>
              <a:t>Land size for each address</a:t>
            </a:r>
          </a:p>
          <a:p>
            <a:pPr marL="1282950" lvl="1" indent="-285750">
              <a:buFont typeface="Courier New" panose="02070309020205020404" pitchFamily="49" charset="0"/>
              <a:buChar char="o"/>
            </a:pPr>
            <a:r>
              <a:rPr lang="en-GB" sz="1600" dirty="0"/>
              <a:t>may not be always correct, so outliers would need be removed</a:t>
            </a:r>
          </a:p>
          <a:p>
            <a:pPr marL="825750" indent="-285750">
              <a:buFont typeface="Arial" panose="020B0604020202020204" pitchFamily="34" charset="0"/>
              <a:buChar char="•"/>
            </a:pPr>
            <a:r>
              <a:rPr lang="en-GB" sz="1600" dirty="0"/>
              <a:t>Property type for each address</a:t>
            </a:r>
          </a:p>
          <a:p>
            <a:pPr marL="825750" indent="-285750">
              <a:buFont typeface="Arial" panose="020B0604020202020204" pitchFamily="34" charset="0"/>
              <a:buChar char="•"/>
            </a:pPr>
            <a:r>
              <a:rPr lang="en-GB" sz="1600" dirty="0"/>
              <a:t>Satellite imagery</a:t>
            </a:r>
          </a:p>
          <a:p>
            <a:pPr marL="825750" indent="-285750">
              <a:buFont typeface="Arial" panose="020B0604020202020204" pitchFamily="34" charset="0"/>
              <a:buChar char="•"/>
            </a:pPr>
            <a:r>
              <a:rPr lang="en-GB" sz="1600" dirty="0"/>
              <a:t>Google Maps if required</a:t>
            </a:r>
          </a:p>
          <a:p>
            <a:pPr marL="825750" indent="-285750">
              <a:buFont typeface="Arial" panose="020B0604020202020204" pitchFamily="34" charset="0"/>
              <a:buChar char="•"/>
            </a:pPr>
            <a:r>
              <a:rPr lang="en-AU" sz="1600" dirty="0"/>
              <a:t>Data is in PostgreSQL</a:t>
            </a:r>
          </a:p>
          <a:p>
            <a:pPr marL="825750" indent="-285750">
              <a:buFont typeface="Arial" panose="020B0604020202020204" pitchFamily="34" charset="0"/>
              <a:buChar char="•"/>
            </a:pPr>
            <a:r>
              <a:rPr lang="en-GB" sz="1600" dirty="0"/>
              <a:t>Addresses: 40MB</a:t>
            </a:r>
          </a:p>
          <a:p>
            <a:pPr marL="825750" indent="-285750">
              <a:buFont typeface="Arial" panose="020B0604020202020204" pitchFamily="34" charset="0"/>
              <a:buChar char="•"/>
            </a:pPr>
            <a:r>
              <a:rPr lang="en-GB" sz="1600" dirty="0"/>
              <a:t>Map tiles: 2,960 GB</a:t>
            </a:r>
          </a:p>
          <a:p>
            <a:pPr marL="720000"/>
            <a:endParaRPr lang="en-GB" dirty="0"/>
          </a:p>
          <a:p>
            <a:r>
              <a:rPr lang="en-GB" b="1" dirty="0"/>
              <a:t>Cleaning:</a:t>
            </a:r>
          </a:p>
          <a:p>
            <a:pPr marL="540000"/>
            <a:r>
              <a:rPr lang="en-GB" sz="1600" dirty="0"/>
              <a:t>Land sizes may not be always correct, so outliers would need be</a:t>
            </a:r>
          </a:p>
          <a:p>
            <a:pPr marL="540000"/>
            <a:r>
              <a:rPr lang="en-GB" sz="1600" dirty="0"/>
              <a:t>identified and removed/fixed.</a:t>
            </a:r>
          </a:p>
          <a:p>
            <a:pPr marL="540000"/>
            <a:endParaRPr lang="en-GB" sz="1600" dirty="0"/>
          </a:p>
          <a:p>
            <a:r>
              <a:rPr lang="en-GB" sz="1600" b="1" dirty="0"/>
              <a:t>Deliverables:</a:t>
            </a:r>
          </a:p>
          <a:p>
            <a:pPr marL="540000"/>
            <a:r>
              <a:rPr lang="en-GB" sz="1600" dirty="0"/>
              <a:t>Clean Address information merged or linked to satellite Images</a:t>
            </a:r>
          </a:p>
          <a:p>
            <a:pPr marL="540000"/>
            <a:r>
              <a:rPr lang="en-AU" sz="1600" dirty="0" err="1"/>
              <a:t>Colleration</a:t>
            </a:r>
            <a:r>
              <a:rPr lang="en-AU" sz="1600" dirty="0"/>
              <a:t> plots and </a:t>
            </a:r>
            <a:r>
              <a:rPr lang="en-GB" sz="1600" dirty="0"/>
              <a:t>statistical graph representations of predictors</a:t>
            </a:r>
          </a:p>
          <a:p>
            <a:pPr marL="540000"/>
            <a:r>
              <a:rPr lang="en-AU" sz="1600" dirty="0"/>
              <a:t>S</a:t>
            </a:r>
            <a:r>
              <a:rPr lang="en-GB" sz="1600" dirty="0"/>
              <a:t>how improvements to the Automated module after implementing machine learning</a:t>
            </a:r>
          </a:p>
          <a:p>
            <a:pPr marL="540000"/>
            <a:endParaRPr lang="en-GB" sz="1600" dirty="0"/>
          </a:p>
          <a:p>
            <a:pPr marL="720000"/>
            <a:endParaRPr lang="en-AU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F198CB-5334-4C3F-BBF9-656C015D95E5}"/>
              </a:ext>
            </a:extLst>
          </p:cNvPr>
          <p:cNvSpPr/>
          <p:nvPr/>
        </p:nvSpPr>
        <p:spPr>
          <a:xfrm>
            <a:off x="2604442" y="508303"/>
            <a:ext cx="279114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600" dirty="0"/>
              <a:t>Important Details</a:t>
            </a:r>
          </a:p>
        </p:txBody>
      </p:sp>
    </p:spTree>
    <p:extLst>
      <p:ext uri="{BB962C8B-B14F-4D97-AF65-F5344CB8AC3E}">
        <p14:creationId xmlns:p14="http://schemas.microsoft.com/office/powerpoint/2010/main" val="1207673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24AADD-1466-4215-9E87-6FD7E269B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485" y="477611"/>
            <a:ext cx="5134383" cy="2484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52C661-B9BD-4171-8479-0F0F8855D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271" y="3752775"/>
            <a:ext cx="5270046" cy="25561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81D39D-C1E5-4800-B570-54D915974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893" y="2721768"/>
            <a:ext cx="3621466" cy="197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69888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192</Words>
  <Application>Microsoft Office PowerPoint</Application>
  <PresentationFormat>Widescreen</PresentationFormat>
  <Paragraphs>101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-apple-system</vt:lpstr>
      <vt:lpstr>Arial</vt:lpstr>
      <vt:lpstr>Courier New</vt:lpstr>
      <vt:lpstr>Trebuchet MS</vt:lpstr>
      <vt:lpstr>Wingdings 3</vt:lpstr>
      <vt:lpstr>Facet</vt:lpstr>
      <vt:lpstr>My DSI Capstone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</dc:title>
  <dc:creator>Sergio Insuasti</dc:creator>
  <cp:lastModifiedBy>Sergio Insuasti</cp:lastModifiedBy>
  <cp:revision>39</cp:revision>
  <dcterms:created xsi:type="dcterms:W3CDTF">2019-01-11T00:49:48Z</dcterms:created>
  <dcterms:modified xsi:type="dcterms:W3CDTF">2019-01-13T08:18:35Z</dcterms:modified>
</cp:coreProperties>
</file>